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45BA1-980A-4507-BE5A-5C1E7C2FFD8F}" type="datetimeFigureOut">
              <a:rPr lang="en-US"/>
              <a:t>4/7/2024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03411-58E2-43FD-AE1D-AD77DFF8CB2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3416D-7FED-43BC-AA7C-D92DBA01ED64}" type="datetimeFigureOut">
              <a:rPr lang="en-US"/>
              <a:t>4/7/2024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C57A8-AE18-4654-B6AF-04B3577165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4" name="Group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97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98" name="Group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0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11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grpSp>
        <p:nvGrpSpPr>
          <p:cNvPr id="112" name="Group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125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26" name="Text Placehold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/>
          <a:lstStyle>
            <a:lvl1pPr algn="l">
              <a:defRPr/>
            </a:lvl1pPr>
          </a:lstStyle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e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  <p:sp>
            <p:nvSpPr>
              <p:cNvPr id="21" name="Free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/>
              </a:p>
            </p:txBody>
          </p:sp>
        </p:grpSp>
        <p:sp>
          <p:nvSpPr>
            <p:cNvPr id="12" name="Free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t>‹#›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6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7" name="Picture Placeholder 33" descr="An empty placeholder to add an image. Click on the placeholder and select the image that you wish to add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9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4" name="Group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6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7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8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0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1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2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3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6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78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7" name="Group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e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9" name="Free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0" name="Free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1" name="Free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2" name="Free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3" name="Free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5" name="Free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6" name="Free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7" name="Free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8" name="Free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9" name="Free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80" name="Picture Placeholder 33" descr="An empty placeholder to add an image. Click on the placeholder and select the image that you wish to add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83" name="Text Placehold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156B-59AE-415F-B24B-8756D48BB977}" type="slidenum">
              <a:rPr/>
              <a:pPr/>
              <a:t>‹#›</a:t>
            </a:fld>
            <a:endParaRPr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9945-0A15-4715-AB6C-F5E56CF20F70}" type="datetimeFigureOut">
              <a:rPr lang="en-US"/>
              <a:pPr/>
              <a:t>4/7/2024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022B156B-59AE-415F-B24B-8756D48BB9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CF99945-0A15-4715-AB6C-F5E56CF20F70}" type="datetimeFigureOut">
              <a:rPr lang="en-US" smtClean="0"/>
              <a:pPr/>
              <a:t>4/7/2024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de.visualstudio.com/docs/languages/cpp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85225" y="1752600"/>
            <a:ext cx="6858002" cy="1828800"/>
          </a:xfrm>
        </p:spPr>
        <p:txBody>
          <a:bodyPr>
            <a:normAutofit/>
          </a:bodyPr>
          <a:lstStyle/>
          <a:p>
            <a:r>
              <a:rPr lang="en-US" sz="7200" dirty="0"/>
              <a:t>C++ </a:t>
            </a:r>
            <a:r>
              <a:rPr lang="zh-CN" altLang="en-US" sz="72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72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32" y="1390763"/>
            <a:ext cx="2798257" cy="40764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1673256" y="5467236"/>
            <a:ext cx="6858002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001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开篇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010 </a:t>
            </a:r>
            <a:r>
              <a:rPr lang="zh-CN" altLang="en-US" dirty="0"/>
              <a:t>条件运算符和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switch</a:t>
            </a:r>
            <a:r>
              <a:rPr lang="zh-CN" altLang="en-US">
                <a:latin typeface="STKaiti" panose="02010600040101010101" pitchFamily="2" charset="-122"/>
                <a:ea typeface="STKaiti" panose="02010600040101010101" pitchFamily="2" charset="-122"/>
              </a:rPr>
              <a:t>语句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6952FF-D88A-D93B-7074-30728EB1EA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374746" y="1314563"/>
            <a:ext cx="8485654" cy="4052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2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002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的常量、变量、整型、实型和字符型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0E721-5A52-F1B4-FA2E-17377C93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9" y="1390763"/>
            <a:ext cx="7055339" cy="3805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451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980388" y="5590261"/>
            <a:ext cx="7929444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003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在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VS Code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中配置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C/C++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编程环境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EF02E-6A4A-016E-2302-0BAE0742D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222" y="2497717"/>
            <a:ext cx="3087485" cy="676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4916-6191-E1A9-7608-A835E58BD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728" y="1390763"/>
            <a:ext cx="3210373" cy="39248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526CCA-C9BE-C3BE-A8CD-09B9725CFA50}"/>
              </a:ext>
            </a:extLst>
          </p:cNvPr>
          <p:cNvSpPr txBox="1"/>
          <p:nvPr/>
        </p:nvSpPr>
        <p:spPr>
          <a:xfrm>
            <a:off x="730048" y="3352012"/>
            <a:ext cx="4046659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5"/>
              </a:rPr>
              <a:t>https://code.visualstudio.com/docs/languages/cpp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05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004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的算术运算符和表达式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BAB06D-7DAE-860A-2513-513ADD2D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15" y="1390763"/>
            <a:ext cx="8439150" cy="3990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9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005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的赋值运算符和逗号运算符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1EB65C-93C6-6201-C5B2-9989372999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32739" y="1981200"/>
            <a:ext cx="7639762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042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006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的语句和程序的基本结构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6560F-A86C-F6B2-2FE3-822B0C043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777" y="1314563"/>
            <a:ext cx="6607338" cy="4102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90261"/>
            <a:ext cx="8584517" cy="914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007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C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的数据的输出与输入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0001CE-EF97-F773-0CF8-A2040D87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42" y="1466963"/>
            <a:ext cx="8006862" cy="372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170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008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关系运算符、关系表达式与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algn="ctr"/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逻辑运算符、逻辑表达式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9AD61-2D7A-47DD-619D-DE361A3DA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59" y="1466963"/>
            <a:ext cx="8665373" cy="38497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2720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178" y="323963"/>
            <a:ext cx="6858002" cy="1066800"/>
          </a:xfrm>
        </p:spPr>
        <p:txBody>
          <a:bodyPr>
            <a:normAutofit/>
          </a:bodyPr>
          <a:lstStyle/>
          <a:p>
            <a:r>
              <a:rPr lang="en-US" sz="6000" dirty="0"/>
              <a:t>C++ </a:t>
            </a:r>
            <a:r>
              <a:rPr lang="zh-CN" altLang="en-US" sz="6000" dirty="0">
                <a:latin typeface="STKaiti" panose="02010600040101010101" pitchFamily="2" charset="-122"/>
                <a:ea typeface="STKaiti" panose="02010600040101010101" pitchFamily="2" charset="-122"/>
              </a:rPr>
              <a:t>新经典</a:t>
            </a:r>
            <a:endParaRPr lang="en-US" sz="6000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25247" y="400163"/>
            <a:ext cx="3077870" cy="914400"/>
          </a:xfrm>
        </p:spPr>
        <p:txBody>
          <a:bodyPr/>
          <a:lstStyle/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作者：王健伟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清华大学出版社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907AA-B2F4-7B1C-205E-74C23223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44" y="1390764"/>
            <a:ext cx="2559045" cy="37279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B39791E-BFB2-E866-7B82-54D4DC98FF7D}"/>
              </a:ext>
            </a:extLst>
          </p:cNvPr>
          <p:cNvSpPr txBox="1">
            <a:spLocks/>
          </p:cNvSpPr>
          <p:nvPr/>
        </p:nvSpPr>
        <p:spPr>
          <a:xfrm>
            <a:off x="325315" y="5533705"/>
            <a:ext cx="8584517" cy="1000332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  <a:softEdge rad="38100"/>
          </a:effectLst>
          <a:scene3d>
            <a:camera prst="orthographicFront"/>
            <a:lightRig rig="threePt" dir="t"/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009 </a:t>
            </a:r>
            <a:r>
              <a:rPr lang="en-US" altLang="zh-CN" dirty="0">
                <a:latin typeface="STKaiti" panose="02010600040101010101" pitchFamily="2" charset="-122"/>
                <a:ea typeface="STKaiti" panose="02010600040101010101" pitchFamily="2" charset="-122"/>
              </a:rPr>
              <a:t>if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语句的三种形式与嵌套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2D9EC8-F2BC-F446-8B18-ECDB9811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4" y="103160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D1308-944F-5B9D-58DD-61FFC495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638824" y="1294793"/>
            <a:ext cx="8066812" cy="4066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636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ature Illustration 16x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31377.potx" id="{56A48130-F36A-41C3-8C0C-0EF853C6708B}" vid="{0432F83B-7085-406B-BFE7-677E72A6CADA}"/>
    </a:ext>
  </a:extLst>
</a:theme>
</file>

<file path=ppt/theme/theme2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Rainbow presentation</Template>
  <TotalTime>461</TotalTime>
  <Words>198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STKaiti</vt:lpstr>
      <vt:lpstr>Arial</vt:lpstr>
      <vt:lpstr>Segoe Print</vt:lpstr>
      <vt:lpstr>Nature Illustration 16x9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  <vt:lpstr>C++ 新经典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新经典</dc:title>
  <dc:creator>Zhao Xiaoqi</dc:creator>
  <cp:lastModifiedBy>Zhao Xiaoqi</cp:lastModifiedBy>
  <cp:revision>16</cp:revision>
  <dcterms:created xsi:type="dcterms:W3CDTF">2023-09-30T18:06:47Z</dcterms:created>
  <dcterms:modified xsi:type="dcterms:W3CDTF">2024-04-08T01:03:28Z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2023-09-30T18:12:37Z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8fb04f6f-6ae6-4c84-8a80-60587ab7689e</vt:lpwstr>
  </property>
  <property fmtid="{D5CDD505-2E9C-101B-9397-08002B2CF9AE}" pid="8" name="MSIP_Label_19540963-e559-4020-8a90-fe8a502c2801_ContentBits">
    <vt:lpwstr>0</vt:lpwstr>
  </property>
</Properties>
</file>