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 err="1"/>
              <a:t>goto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013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014 </a:t>
            </a:r>
            <a:r>
              <a:rPr lang="zh-CN" altLang="en-US" dirty="0"/>
              <a:t>循环的嵌套</a:t>
            </a:r>
            <a:r>
              <a:rPr lang="en-US" altLang="zh-CN" dirty="0"/>
              <a:t>, break</a:t>
            </a:r>
            <a:r>
              <a:rPr lang="en-US" altLang="zh-CN"/>
              <a:t>, continue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2938</TotalTime>
  <Words>258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21</cp:revision>
  <dcterms:created xsi:type="dcterms:W3CDTF">2023-09-30T18:06:47Z</dcterms:created>
  <dcterms:modified xsi:type="dcterms:W3CDTF">2024-04-09T18:20:20Z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