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13" r:id="rId6"/>
    <p:sldId id="314" r:id="rId7"/>
    <p:sldId id="315" r:id="rId8"/>
    <p:sldId id="316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0FE"/>
    <a:srgbClr val="202C8F"/>
    <a:srgbClr val="FDFBF6"/>
    <a:srgbClr val="AAC4E9"/>
    <a:srgbClr val="F5CDCE"/>
    <a:srgbClr val="DF8C8C"/>
    <a:srgbClr val="D4D593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102" d="100"/>
          <a:sy n="102" d="100"/>
        </p:scale>
        <p:origin x="870" y="10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4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5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cpp/tree/main/cpp_blocks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github.com/yasenstar/learn_cpp/tree/main/cpp_block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yasenstar/learn_cpp/tree/main/cpp_blocks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4800" dirty="0"/>
              <a:t>C++ Application Development with Code::Blocks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94719-0CD6-3563-2660-3275824870D0}"/>
              </a:ext>
            </a:extLst>
          </p:cNvPr>
          <p:cNvSpPr txBox="1"/>
          <p:nvPr/>
        </p:nvSpPr>
        <p:spPr>
          <a:xfrm>
            <a:off x="110276" y="131976"/>
            <a:ext cx="16866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E9607-3B2C-C761-ADFD-622B991A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EF0A91-BC08-2472-710F-97A70A2E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7" y="1701931"/>
            <a:ext cx="2120630" cy="3055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03C523-2DA0-4EFA-2C1D-2F9B862D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169" y="1820158"/>
            <a:ext cx="2280501" cy="2280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20A1E2-6220-5BD6-DB79-3D82E3942C7C}"/>
              </a:ext>
            </a:extLst>
          </p:cNvPr>
          <p:cNvSpPr txBox="1"/>
          <p:nvPr/>
        </p:nvSpPr>
        <p:spPr>
          <a:xfrm>
            <a:off x="2002251" y="5663052"/>
            <a:ext cx="818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6F0FE"/>
                </a:solidFill>
              </a:rPr>
              <a:t>GitHub: </a:t>
            </a:r>
            <a:r>
              <a:rPr lang="en-US" sz="2000" b="1" dirty="0">
                <a:solidFill>
                  <a:srgbClr val="E6F0FE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https://github.com/yasenstar/learn_cpp/tree/main/cpp_blocks</a:t>
            </a:r>
            <a:endParaRPr lang="en-US" sz="2000" b="1" dirty="0">
              <a:solidFill>
                <a:srgbClr val="E6F0F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50E50-829A-06FE-5E2D-435D9B3FD8CB}"/>
              </a:ext>
            </a:extLst>
          </p:cNvPr>
          <p:cNvSpPr txBox="1"/>
          <p:nvPr/>
        </p:nvSpPr>
        <p:spPr>
          <a:xfrm>
            <a:off x="2887429" y="4439388"/>
            <a:ext cx="6417142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001 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900D-2653-43FD-162D-3283C343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EE5-55B9-ED80-0889-1FCE3618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C++ Programming from Scratch</a:t>
            </a:r>
          </a:p>
          <a:p>
            <a:r>
              <a:rPr lang="en-US" dirty="0"/>
              <a:t>Familiar and Use Code::Blocks as Tool</a:t>
            </a:r>
          </a:p>
          <a:p>
            <a:r>
              <a:rPr lang="en-US" dirty="0"/>
              <a:t>Examine the Book in Year 2024 Context</a:t>
            </a:r>
          </a:p>
          <a:p>
            <a:r>
              <a:rPr lang="en-US" dirty="0"/>
              <a:t>Gain Experience for Further C++ Learning</a:t>
            </a:r>
          </a:p>
          <a:p>
            <a:r>
              <a:rPr lang="en-US" dirty="0"/>
              <a:t>Learning by Practicing and Keeping Fun!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AC9581-1362-FD38-38BC-5BAD3E91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017" y="929674"/>
            <a:ext cx="5715000" cy="3343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5152DF-C14E-47F4-7795-F20BEC5DBF1C}"/>
              </a:ext>
            </a:extLst>
          </p:cNvPr>
          <p:cNvSpPr txBox="1"/>
          <p:nvPr/>
        </p:nvSpPr>
        <p:spPr>
          <a:xfrm>
            <a:off x="914400" y="6103327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for Author: Biplab Kumar Modak</a:t>
            </a:r>
          </a:p>
        </p:txBody>
      </p:sp>
    </p:spTree>
    <p:extLst>
      <p:ext uri="{BB962C8B-B14F-4D97-AF65-F5344CB8AC3E}">
        <p14:creationId xmlns:p14="http://schemas.microsoft.com/office/powerpoint/2010/main" val="151292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E8B6-2404-1775-E952-5241E992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Code::Blocks?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8BBD96-E538-1DF9-3B6C-7587FABF7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161" y="2837468"/>
            <a:ext cx="5752283" cy="2848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B20C97-EE52-B5C9-EC06-C773620D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338" y="1822952"/>
            <a:ext cx="2280501" cy="2280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69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Install Code::Blocks on Windows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F24CE6-EB6A-445E-1547-E3AC48E4FA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44900" y="2303463"/>
            <a:ext cx="7305352" cy="3497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294719-0CD6-3563-2660-3275824870D0}"/>
              </a:ext>
            </a:extLst>
          </p:cNvPr>
          <p:cNvSpPr txBox="1"/>
          <p:nvPr/>
        </p:nvSpPr>
        <p:spPr>
          <a:xfrm>
            <a:off x="420252" y="127600"/>
            <a:ext cx="16866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E9607-3B2C-C761-ADFD-622B991A4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77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EF0A91-BC08-2472-710F-97A70A2E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4" y="1701932"/>
            <a:ext cx="2011156" cy="2898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03C523-2DA0-4EFA-2C1D-2F9B862D9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0736" y="63109"/>
            <a:ext cx="994164" cy="994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20A1E2-6220-5BD6-DB79-3D82E3942C7C}"/>
              </a:ext>
            </a:extLst>
          </p:cNvPr>
          <p:cNvSpPr txBox="1"/>
          <p:nvPr/>
        </p:nvSpPr>
        <p:spPr>
          <a:xfrm>
            <a:off x="2662754" y="6305176"/>
            <a:ext cx="818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GitHub: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https://github.com/yasenstar/learn_cpp/tree/main/cpp_blocks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7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Create First App with Code::Blocks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94719-0CD6-3563-2660-3275824870D0}"/>
              </a:ext>
            </a:extLst>
          </p:cNvPr>
          <p:cNvSpPr txBox="1"/>
          <p:nvPr/>
        </p:nvSpPr>
        <p:spPr>
          <a:xfrm>
            <a:off x="420252" y="127600"/>
            <a:ext cx="16866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E9607-3B2C-C761-ADFD-622B991A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77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EF0A91-BC08-2472-710F-97A70A2E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4" y="1701932"/>
            <a:ext cx="2011156" cy="2898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03C523-2DA0-4EFA-2C1D-2F9B862D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736" y="63109"/>
            <a:ext cx="994164" cy="994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20A1E2-6220-5BD6-DB79-3D82E3942C7C}"/>
              </a:ext>
            </a:extLst>
          </p:cNvPr>
          <p:cNvSpPr txBox="1"/>
          <p:nvPr/>
        </p:nvSpPr>
        <p:spPr>
          <a:xfrm>
            <a:off x="2662754" y="6305176"/>
            <a:ext cx="818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GitHub: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https://github.com/yasenstar/learn_cpp/tree/main/cpp_blocks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E16FD14-E0C4-5FA6-C031-8E7DEBEBB2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3817857" y="2303463"/>
            <a:ext cx="6580226" cy="3893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4797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1475</TotalTime>
  <Words>139</Words>
  <Application>Microsoft Office PowerPoint</Application>
  <PresentationFormat>Widescreen</PresentationFormat>
  <Paragraphs>18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Amasis MT Pro Black</vt:lpstr>
      <vt:lpstr>Arial</vt:lpstr>
      <vt:lpstr>Arial Black</vt:lpstr>
      <vt:lpstr>Calibri</vt:lpstr>
      <vt:lpstr>Sabon Next LT</vt:lpstr>
      <vt:lpstr>Custom</vt:lpstr>
      <vt:lpstr>C++ Application Development with Code::Blocks</vt:lpstr>
      <vt:lpstr>Contents</vt:lpstr>
      <vt:lpstr>Why Code::Blocks?</vt:lpstr>
      <vt:lpstr>Install Code::Blocks on Windows</vt:lpstr>
      <vt:lpstr>Create First App with Code::Blocks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Application Development with Code::Blocks</dc:title>
  <dc:subject/>
  <dc:creator>Zhao Xiaoqi</dc:creator>
  <cp:lastModifiedBy>Zhao Xiaoqi</cp:lastModifiedBy>
  <cp:revision>8</cp:revision>
  <dcterms:created xsi:type="dcterms:W3CDTF">2024-04-14T20:46:21Z</dcterms:created>
  <dcterms:modified xsi:type="dcterms:W3CDTF">2024-04-15T21:25:36Z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2024-04-14T20:49:42Z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99287983-19b6-434f-ab2e-ba4bf354152f</vt:lpwstr>
  </property>
  <property fmtid="{D5CDD505-2E9C-101B-9397-08002B2CF9AE}" pid="9" name="MSIP_Label_19540963-e559-4020-8a90-fe8a502c2801_ContentBits">
    <vt:lpwstr>0</vt:lpwstr>
  </property>
</Properties>
</file>