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4/9/2024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4/9/2024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4/9/2024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4/9/2024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de.visualstudio.com/docs/languages/cpp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5225" y="1752600"/>
            <a:ext cx="6858002" cy="1828800"/>
          </a:xfrm>
        </p:spPr>
        <p:txBody>
          <a:bodyPr>
            <a:normAutofit/>
          </a:bodyPr>
          <a:lstStyle/>
          <a:p>
            <a:r>
              <a:rPr lang="en-US" sz="7200" dirty="0"/>
              <a:t>C++ </a:t>
            </a:r>
            <a:r>
              <a:rPr lang="zh-CN" altLang="en-US" sz="72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72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32" y="1390763"/>
            <a:ext cx="2798257" cy="4076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1673256" y="5467236"/>
            <a:ext cx="6858002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001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开篇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010 </a:t>
            </a:r>
            <a:r>
              <a:rPr lang="zh-CN" altLang="en-US" dirty="0"/>
              <a:t>条件运算符和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switch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语句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952FF-D88A-D93B-7074-30728EB1EA0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374746" y="1314563"/>
            <a:ext cx="8485654" cy="405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2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011 </a:t>
            </a:r>
            <a:r>
              <a:rPr lang="zh-CN" altLang="en-US" dirty="0"/>
              <a:t>循环控制语句 </a:t>
            </a:r>
            <a:r>
              <a:rPr lang="en-US" altLang="zh-CN" dirty="0" err="1"/>
              <a:t>goto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5CD21-BBD2-E3BF-9A41-F4F3F9B0C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174" y="1241623"/>
            <a:ext cx="6138322" cy="4026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3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012 </a:t>
            </a:r>
            <a:r>
              <a:rPr lang="zh-CN" altLang="en-US" dirty="0"/>
              <a:t>循环控制语句 </a:t>
            </a:r>
            <a:r>
              <a:rPr lang="en-US" altLang="zh-CN" dirty="0"/>
              <a:t>while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5CD21-BBD2-E3BF-9A41-F4F3F9B0C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174" y="1241623"/>
            <a:ext cx="6138322" cy="4026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9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013 </a:t>
            </a:r>
            <a:r>
              <a:rPr lang="zh-CN" altLang="en-US" dirty="0"/>
              <a:t>循环控制语句 </a:t>
            </a:r>
            <a:r>
              <a:rPr lang="en-US" altLang="zh-CN" dirty="0"/>
              <a:t>for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8F840-462C-F26E-B996-073AF92CD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43" y="1314563"/>
            <a:ext cx="6177041" cy="3920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83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014 </a:t>
            </a:r>
            <a:r>
              <a:rPr lang="zh-CN" altLang="en-US" dirty="0"/>
              <a:t>循环的嵌套</a:t>
            </a:r>
            <a:r>
              <a:rPr lang="en-US" altLang="zh-CN" dirty="0"/>
              <a:t>, break</a:t>
            </a:r>
            <a:r>
              <a:rPr lang="en-US" altLang="zh-CN"/>
              <a:t>, continue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F773E-9CFD-E967-CA41-EE31393A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178" y="1300454"/>
            <a:ext cx="5720445" cy="390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96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015 </a:t>
            </a:r>
            <a:r>
              <a:rPr lang="zh-CN" altLang="en-US" dirty="0"/>
              <a:t>数组 </a:t>
            </a:r>
            <a:r>
              <a:rPr lang="en-US" altLang="zh-CN" dirty="0"/>
              <a:t>– </a:t>
            </a:r>
            <a:r>
              <a:rPr lang="zh-CN" altLang="en-US" dirty="0"/>
              <a:t>一维数组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84ABC-057E-C58D-7FE9-884AC1750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347" y="1314563"/>
            <a:ext cx="4936529" cy="4134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202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016 </a:t>
            </a:r>
            <a:r>
              <a:rPr lang="zh-CN" altLang="en-US" dirty="0"/>
              <a:t>数组 </a:t>
            </a:r>
            <a:r>
              <a:rPr lang="en-US" altLang="zh-CN" dirty="0"/>
              <a:t>– </a:t>
            </a:r>
            <a:r>
              <a:rPr lang="zh-CN" altLang="en-US" dirty="0"/>
              <a:t>二维数组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363EB9-E0AC-FD11-EEF3-7E00D9E69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108" y="1314563"/>
            <a:ext cx="4705451" cy="4052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03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017 </a:t>
            </a:r>
            <a:r>
              <a:rPr lang="zh-CN" altLang="en-US" dirty="0"/>
              <a:t>数组 </a:t>
            </a:r>
            <a:r>
              <a:rPr lang="en-US" altLang="zh-CN" dirty="0"/>
              <a:t>– </a:t>
            </a:r>
            <a:r>
              <a:rPr lang="zh-CN" altLang="en-US" dirty="0"/>
              <a:t>字符数组</a:t>
            </a:r>
            <a:r>
              <a:rPr lang="en-US" altLang="zh-CN" dirty="0"/>
              <a:t>-1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F6DDF-4272-B084-E299-E45736FDC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365" y="1314563"/>
            <a:ext cx="6229910" cy="413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121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018 </a:t>
            </a:r>
            <a:r>
              <a:rPr lang="zh-CN" altLang="en-US" dirty="0"/>
              <a:t>数组 </a:t>
            </a:r>
            <a:r>
              <a:rPr lang="en-US" altLang="zh-CN" dirty="0"/>
              <a:t>– </a:t>
            </a:r>
            <a:r>
              <a:rPr lang="zh-CN" altLang="en-US" dirty="0"/>
              <a:t>字符数组</a:t>
            </a:r>
            <a:r>
              <a:rPr lang="en-US" altLang="zh-CN" dirty="0"/>
              <a:t>-2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48DA4-156D-65E5-3F4B-43EA8080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894" y="1314563"/>
            <a:ext cx="5580086" cy="416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330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002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的常量、变量、整型、实型和字符型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10E721-5A52-F1B4-FA2E-17377C93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19" y="1390763"/>
            <a:ext cx="7055339" cy="3805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51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980388" y="5590261"/>
            <a:ext cx="7929444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003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在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VS Code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中配置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C/C++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编程环境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EF02E-6A4A-016E-2302-0BAE0742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22" y="2497717"/>
            <a:ext cx="3087485" cy="676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04916-6191-E1A9-7608-A835E58BD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728" y="1390763"/>
            <a:ext cx="3210373" cy="3924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526CCA-C9BE-C3BE-A8CD-09B9725CFA50}"/>
              </a:ext>
            </a:extLst>
          </p:cNvPr>
          <p:cNvSpPr txBox="1"/>
          <p:nvPr/>
        </p:nvSpPr>
        <p:spPr>
          <a:xfrm>
            <a:off x="730048" y="3352012"/>
            <a:ext cx="4046659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5"/>
              </a:rPr>
              <a:t>https://code.visualstudio.com/docs/languages/cpp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5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004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的算术运算符和表达式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AB06D-7DAE-860A-2513-513ADD2D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" y="1390763"/>
            <a:ext cx="8439150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1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005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的赋值运算符和逗号运算符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EB65C-93C6-6201-C5B2-99893729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32739" y="1981200"/>
            <a:ext cx="7639762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4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006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的语句和程序的基本结构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6560F-A86C-F6B2-2FE3-822B0C04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77" y="1314563"/>
            <a:ext cx="6607338" cy="4102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007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的数据的输出与输入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0001CE-EF97-F773-0CF8-A2040D87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2" y="1466963"/>
            <a:ext cx="8006862" cy="372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70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008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关系运算符、关系表达式与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algn="ctr"/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逻辑运算符、逻辑表达式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9AD61-2D7A-47DD-619D-DE361A3DA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9" y="1466963"/>
            <a:ext cx="8665373" cy="3849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27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009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if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语句的三种形式与嵌套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BD1308-944F-5B9D-58DD-61FFC4952E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638824" y="1294793"/>
            <a:ext cx="8066812" cy="4066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3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2940</TotalTime>
  <Words>324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STKaiti</vt:lpstr>
      <vt:lpstr>Arial</vt:lpstr>
      <vt:lpstr>Segoe Print</vt:lpstr>
      <vt:lpstr>Nature Illustration 16x9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新经典</dc:title>
  <dc:creator>Zhao Xiaoqi</dc:creator>
  <cp:lastModifiedBy>Zhao Xiaoqi</cp:lastModifiedBy>
  <cp:revision>24</cp:revision>
  <dcterms:created xsi:type="dcterms:W3CDTF">2023-09-30T18:06:47Z</dcterms:created>
  <dcterms:modified xsi:type="dcterms:W3CDTF">2024-04-09T21:26:07Z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2023-09-30T18:12:37Z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8fb04f6f-6ae6-4c84-8a80-60587ab7689e</vt:lpwstr>
  </property>
  <property fmtid="{D5CDD505-2E9C-101B-9397-08002B2CF9AE}" pid="8" name="MSIP_Label_19540963-e559-4020-8a90-fe8a502c2801_ContentBits">
    <vt:lpwstr>0</vt:lpwstr>
  </property>
</Properties>
</file>