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6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B73B5-928A-4CF9-AC10-8068C4372E93}">
          <p14:sldIdLst>
            <p14:sldId id="256"/>
            <p14:sldId id="265"/>
          </p14:sldIdLst>
        </p14:section>
        <p14:section name="02 Getting Started" id="{EED08255-1DB1-424C-8915-D1F7A6B1FFF2}">
          <p14:sldIdLst>
            <p14:sldId id="267"/>
            <p14:sldId id="268"/>
            <p14:sldId id="269"/>
            <p14:sldId id="270"/>
            <p14:sldId id="272"/>
            <p14:sldId id="271"/>
            <p14:sldId id="273"/>
          </p14:sldIdLst>
        </p14:section>
        <p14:section name="03 Special Objects" id="{904D7B9D-F8FB-49F6-A0DA-830993B5A48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834" y="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942627"/>
            <a:ext cx="5029200" cy="886173"/>
          </a:xfrm>
        </p:spPr>
        <p:txBody>
          <a:bodyPr/>
          <a:lstStyle/>
          <a:p>
            <a:r>
              <a:rPr lang="en-US" dirty="0"/>
              <a:t>D2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1785027"/>
            <a:ext cx="6019800" cy="661480"/>
          </a:xfrm>
        </p:spPr>
        <p:txBody>
          <a:bodyPr>
            <a:normAutofit/>
          </a:bodyPr>
          <a:lstStyle/>
          <a:p>
            <a:r>
              <a:rPr lang="en-US" sz="3600" dirty="0"/>
              <a:t>Opening and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5A71C4-1ED9-F5C6-8DD1-B043C6D510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28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63B3A-A789-7945-9AA8-3639883E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490281"/>
            <a:ext cx="9164661" cy="393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CF11D-89AC-914B-5DB2-AD84104E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519021"/>
            <a:ext cx="4564338" cy="181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EC8F-A1D7-9DB5-DDB1-EBD89A7FE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5F91F7-D5CF-43A6-CB95-C4F696BD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0"/>
            <a:ext cx="1038483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FA810-85A3-B8A7-A696-5241AB11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4893">
            <a:off x="4872836" y="1426803"/>
            <a:ext cx="4192810" cy="400439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026" name="Picture 2" descr="Terrastruct | Plugins">
            <a:extLst>
              <a:ext uri="{FF2B5EF4-FFF2-40B4-BE49-F238E27FC236}">
                <a16:creationId xmlns:a16="http://schemas.microsoft.com/office/drawing/2014/main" id="{943AB935-54F4-1BA0-5298-3D6A6261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7" y="1295400"/>
            <a:ext cx="444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AFE43-52AC-F762-C45F-7EBF850B7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2438400"/>
            <a:ext cx="2286000" cy="226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6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D2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D4B4-A3A4-D7C2-8F1F-8453BAD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4018B-8742-AF41-46E6-74A888E3EF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AC0FE-74DC-4812-B1D4-E7D20532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200" y="990600"/>
            <a:ext cx="9144000" cy="55459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47E31-7F79-A291-22D5-357A285A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2576208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024F-A5F8-AA6B-2FCF-E8E1EA803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E6657E-118A-C800-BBFB-56880D5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D2 and Make it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55EEC-DDB4-7B09-55C9-E75F2E7E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2FDFEB-62DA-327C-D016-D2242D07B0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03225-E915-701D-0BA9-D9293933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596227"/>
            <a:ext cx="9296399" cy="436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6EDB3-FFE7-83B1-C3AC-9D42F292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706" y="2913867"/>
            <a:ext cx="120190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8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BD14-DBF0-5D31-B887-703B87AC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5CE16B-665A-1966-6425-4DD0E3D7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Make your First D2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52BA7-B51A-FCE7-4583-C914C0D0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ED7FC5-515C-5974-DE14-7D65C38569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241548-1AA5-9556-E6D1-C1B124A4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657" y="1828800"/>
            <a:ext cx="8247912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5C329A-0062-C81F-4C17-1A168BC3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2514600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04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B572-24A5-67FB-CEAC-2FBDFC2F4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72A51F5-7CD0-E4AD-D1F4-4E1F8BC6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Shapes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AF5C1-A6C4-3B79-C18B-179EFB21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2FCACB-0EC7-1DBE-50DD-F533D453A36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687FA-33C8-31F1-B155-3566E42ED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323" y="1828800"/>
            <a:ext cx="865858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1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B3005-B25A-19D8-44CD-A97B9771E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0DD87F6-4439-F286-C4EA-942ACA2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Connections - 1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84234-DDB2-3A34-FD15-633D449C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E69637E-C18D-E8F6-65D4-1156C1D7A78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A6B56A-D3F1-F201-E7D3-B18650DC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819" y="1757245"/>
            <a:ext cx="9236951" cy="451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402D8-7643-DA96-585B-7D84EDBD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12" y="4728012"/>
            <a:ext cx="5408613" cy="152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1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A2F8B-B651-FD7B-8D7D-20D24FC0F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12EB6B-4162-6D7F-B38E-79B53DF0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Connections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DFBF0-A179-1440-61AD-4170DEF2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65EAF8-D70A-2A64-FFB7-0011AB2B16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64C479-C365-018B-AFDC-8FE4AFBC0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4660" y="1828799"/>
            <a:ext cx="9236951" cy="451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CC054-0D5F-5EDC-7547-BACFF96B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612" y="2513831"/>
            <a:ext cx="3627022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66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D042B-D18C-A4CB-93B6-1D9505D8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158982-5F04-4475-81AE-BA02A00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Containers - 1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01F2B-DE73-1D2A-B0B5-8A5B0EE5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CDF687-BF53-2547-7FF8-C5F48DCBBD9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008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EE62970-FBD8-7DA8-8E36-974247CE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819" y="1604479"/>
            <a:ext cx="8545194" cy="5002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4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EA360-B041-8C73-3EB3-797FE9406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67A4F13-1A8A-69D6-2849-C6686DBD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Containers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D48A9-DFED-F97E-1697-1D12B6F5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8D3B16-E878-2A69-27FF-F0CD972B4BC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AB8D3B-D0B4-D4E4-0668-3F8FA4B6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012" y="1630980"/>
            <a:ext cx="8382001" cy="494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0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973</TotalTime>
  <Words>55</Words>
  <Application>Microsoft Office PowerPoint</Application>
  <PresentationFormat>Custom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Business Contrast 16x9</vt:lpstr>
      <vt:lpstr>D2 Tutorial</vt:lpstr>
      <vt:lpstr>D2 Introduction</vt:lpstr>
      <vt:lpstr>Get D2 and Make it Work</vt:lpstr>
      <vt:lpstr>Make your First D2 Diagram</vt:lpstr>
      <vt:lpstr>Getting Started: Shapes</vt:lpstr>
      <vt:lpstr>Getting Started: Connections - 1</vt:lpstr>
      <vt:lpstr>Getting Started: Connections - 2</vt:lpstr>
      <vt:lpstr>Getting Started: Containers - 1</vt:lpstr>
      <vt:lpstr>Getting Started: Containers - 2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12</cp:revision>
  <dcterms:created xsi:type="dcterms:W3CDTF">2025-03-06T02:30:57Z</dcterms:created>
  <dcterms:modified xsi:type="dcterms:W3CDTF">2025-03-07T02:17:35Z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2025-03-06T02:31:06Z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abadb0e9-6164-4da2-9862-9d375625db21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