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B73B5-928A-4CF9-AC10-8068C4372E93}">
          <p14:sldIdLst>
            <p14:sldId id="256"/>
            <p14:sldId id="265"/>
          </p14:sldIdLst>
        </p14:section>
        <p14:section name="02 Getting Started" id="{EED08255-1DB1-424C-8915-D1F7A6B1FFF2}">
          <p14:sldIdLst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  <p14:section name="03 Special Objects" id="{904D7B9D-F8FB-49F6-A0DA-830993B5A48B}">
          <p14:sldIdLst>
            <p14:sldId id="274"/>
            <p14:sldId id="275"/>
            <p14:sldId id="276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3/7/2025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3/7/2025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3/7/2025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E2C4-A7A3-5265-1F8B-FFA8EB8B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3184395-ACD6-A02C-B08B-6ACC45E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3. </a:t>
            </a:r>
            <a:r>
              <a:rPr lang="en-US" altLang="zh-CN" sz="4800" dirty="0"/>
              <a:t>Special Objects: 1. Text &amp; Code (1)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0C307-99BB-9E88-6151-934E6CC2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1D037E-AF30-C7D4-0D4E-C8B8A5C9757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914399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8527E-B412-2472-2CB7-EFB57E81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19" y="1600200"/>
            <a:ext cx="8967006" cy="4966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98DA7F-F4DB-8026-19F0-6FF9129D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2653380"/>
            <a:ext cx="3312244" cy="4204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0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7293-C189-2EB1-7852-1B58FA0E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D5A2751-1AEB-B57D-864A-8C281DBC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3. </a:t>
            </a:r>
            <a:r>
              <a:rPr lang="en-US" altLang="zh-CN" sz="4800" dirty="0"/>
              <a:t>Special Objects: 1. Text &amp; Code (2)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1C183-AE9E-883D-8EF4-D63AC39F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014376-6211-7E22-2C15-C9DBF4ED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12" y="1600201"/>
            <a:ext cx="8460718" cy="504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152D3-D970-25D3-C248-DBC49D9CD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412" y="3124200"/>
            <a:ext cx="2574098" cy="3624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1BCE65-2470-97FE-7244-B16C365220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914399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011</a:t>
            </a:r>
          </a:p>
        </p:txBody>
      </p:sp>
    </p:spTree>
    <p:extLst>
      <p:ext uri="{BB962C8B-B14F-4D97-AF65-F5344CB8AC3E}">
        <p14:creationId xmlns:p14="http://schemas.microsoft.com/office/powerpoint/2010/main" val="23874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E1982-344A-F49D-94A1-15D080DE4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1199468-30E5-2AFA-6FE2-E6653317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3. </a:t>
            </a:r>
            <a:r>
              <a:rPr lang="en-US" altLang="zh-CN" sz="4800" dirty="0"/>
              <a:t>Special Objects: 1. Text &amp; Code (3)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39312-24AD-AA99-70C6-E952DD0F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724A54-37F4-0D9F-B92A-E5A61A9F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046" y="1717417"/>
            <a:ext cx="8540166" cy="5047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63E04-4325-D9E3-ED37-D5D67A24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69" y="4038600"/>
            <a:ext cx="3685888" cy="2083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72F2461-5BF3-428F-E528-DF2F57BB88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914399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012</a:t>
            </a:r>
          </a:p>
        </p:txBody>
      </p:sp>
    </p:spTree>
    <p:extLst>
      <p:ext uri="{BB962C8B-B14F-4D97-AF65-F5344CB8AC3E}">
        <p14:creationId xmlns:p14="http://schemas.microsoft.com/office/powerpoint/2010/main" val="20485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6ED0-8E70-AB0D-C125-13E448CA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33F29B3-A455-496D-F44C-88272F8C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10668000" cy="1066800"/>
          </a:xfrm>
        </p:spPr>
        <p:txBody>
          <a:bodyPr>
            <a:normAutofit/>
          </a:bodyPr>
          <a:lstStyle/>
          <a:p>
            <a:r>
              <a:rPr lang="en-US" sz="4800" dirty="0"/>
              <a:t>3. </a:t>
            </a:r>
            <a:r>
              <a:rPr lang="en-US" altLang="zh-CN" sz="4800" dirty="0"/>
              <a:t>Special Objects: 2. Icons &amp; Images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75141-0371-8D32-2360-FB504180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97F897-645C-871B-B122-6ACF4818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046" y="1717417"/>
            <a:ext cx="8540166" cy="5047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91A0F-FC98-BDA6-8C5D-F3308E67B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069" y="4038600"/>
            <a:ext cx="3685888" cy="2083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B8FAE-C049-D0B4-8F89-4FE830EC07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914399"/>
          </a:xfrm>
          <a:prstGeom prst="rect">
            <a:avLst/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/>
              <a:t>013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7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5F91F7-D5CF-43A6-CB95-C4F696BD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0"/>
            <a:ext cx="103848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4893">
            <a:off x="4872836" y="1426803"/>
            <a:ext cx="4192810" cy="400439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7" y="1295400"/>
            <a:ext cx="444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2438400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BD14-DBF0-5D31-B887-703B87A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5CE16B-665A-1966-6425-4DD0E3D7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Make your First D2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2BA7-B51A-FCE7-4583-C914C0D0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ED7FC5-515C-5974-DE14-7D65C38569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41548-1AA5-9556-E6D1-C1B124A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57" y="1828800"/>
            <a:ext cx="8247912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5C329A-0062-C81F-4C17-1A168BC3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514600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04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B572-24A5-67FB-CEAC-2FBDFC2F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2A51F5-7CD0-E4AD-D1F4-4E1F8BC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Shapes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AF5C1-A6C4-3B79-C18B-179EFB21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2FCACB-0EC7-1DBE-50DD-F533D453A36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687FA-33C8-31F1-B155-3566E42E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323" y="1828800"/>
            <a:ext cx="865858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1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B3005-B25A-19D8-44CD-A97B9771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DD87F6-4439-F286-C4EA-942ACA2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 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84234-DDB2-3A34-FD15-633D449C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69637E-C18D-E8F6-65D4-1156C1D7A78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A6B56A-D3F1-F201-E7D3-B18650D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19" y="1757245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402D8-7643-DA96-585B-7D84EDBD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4728012"/>
            <a:ext cx="5408613" cy="152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A2F8B-B651-FD7B-8D7D-20D24FC0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2EB6B-4162-6D7F-B38E-79B53DF0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DFBF0-A179-1440-61AD-4170DEF2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E65EAF8-D70A-2A64-FFB7-0011AB2B16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4C479-C365-018B-AFDC-8FE4AFBC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660" y="1828799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CC054-0D5F-5EDC-7547-BACFF96B2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12" y="2513831"/>
            <a:ext cx="3627022" cy="312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7665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D042B-D18C-A4CB-93B6-1D9505D8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58982-5F04-4475-81AE-BA02A00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Containers - 1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01F2B-DE73-1D2A-B0B5-8A5B0EE5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DF687-BF53-2547-7FF8-C5F48DCBBD9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008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EE62970-FBD8-7DA8-8E36-974247CE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819" y="1604479"/>
            <a:ext cx="8545194" cy="5002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4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EA360-B041-8C73-3EB3-797FE940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67A4F13-1A8A-69D6-2849-C6686DBD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Containers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48A9-DFED-F97E-1697-1D12B6F5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8D3B16-E878-2A69-27FF-F0CD972B4BC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B8D3B-D0B4-D4E4-0668-3F8FA4B6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12" y="1630980"/>
            <a:ext cx="8382001" cy="494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983</TotalTime>
  <Words>108</Words>
  <Application>Microsoft Office PowerPoint</Application>
  <PresentationFormat>Custom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Make your First D2 Diagram</vt:lpstr>
      <vt:lpstr>Getting Started: Shapes</vt:lpstr>
      <vt:lpstr>Getting Started: Connections - 1</vt:lpstr>
      <vt:lpstr>Getting Started: Connections - 2</vt:lpstr>
      <vt:lpstr>Getting Started: Containers - 1</vt:lpstr>
      <vt:lpstr>Getting Started: Containers - 2</vt:lpstr>
      <vt:lpstr>3. Special Objects: 1. Text &amp; Code (1)</vt:lpstr>
      <vt:lpstr>3. Special Objects: 1. Text &amp; Code (2)</vt:lpstr>
      <vt:lpstr>3. Special Objects: 1. Text &amp; Code (3)</vt:lpstr>
      <vt:lpstr>3. Special Objects: 2. Icons &amp;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16</cp:revision>
  <dcterms:created xsi:type="dcterms:W3CDTF">2025-03-06T02:30:57Z</dcterms:created>
  <dcterms:modified xsi:type="dcterms:W3CDTF">2025-03-07T05:48:55Z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