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67" r:id="rId7"/>
    <p:sldId id="26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834" y="3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3/6/2025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942627"/>
            <a:ext cx="5029200" cy="886173"/>
          </a:xfrm>
        </p:spPr>
        <p:txBody>
          <a:bodyPr/>
          <a:lstStyle/>
          <a:p>
            <a:r>
              <a:rPr lang="en-US" dirty="0"/>
              <a:t>D2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1785027"/>
            <a:ext cx="6019800" cy="661480"/>
          </a:xfrm>
        </p:spPr>
        <p:txBody>
          <a:bodyPr>
            <a:normAutofit/>
          </a:bodyPr>
          <a:lstStyle/>
          <a:p>
            <a:r>
              <a:rPr lang="en-US" sz="3600" dirty="0"/>
              <a:t>Opening and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5A71C4-1ED9-F5C6-8DD1-B043C6D510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28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63B3A-A789-7945-9AA8-3639883E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490281"/>
            <a:ext cx="9164661" cy="393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CF11D-89AC-914B-5DB2-AD84104E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519021"/>
            <a:ext cx="4564338" cy="181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D2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6D4B4-A3A4-D7C2-8F1F-8453BAD4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C4018B-8742-AF41-46E6-74A888E3EF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FAC0FE-74DC-4812-B1D4-E7D20532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5F5DC"/>
              </a:clrFrom>
              <a:clrTo>
                <a:srgbClr val="F5F5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200" y="990600"/>
            <a:ext cx="9144000" cy="55459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47E31-7F79-A291-22D5-357A285A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2576208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024F-A5F8-AA6B-2FCF-E8E1EA803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9E6657E-118A-C800-BBFB-56880D5A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D2 and Make it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55EEC-DDB4-7B09-55C9-E75F2E7E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2FDFEB-62DA-327C-D016-D2242D07B0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03225-E915-701D-0BA9-D9293933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2" y="1596227"/>
            <a:ext cx="9296399" cy="436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6EDB3-FFE7-83B1-C3AC-9D42F292C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706" y="2913867"/>
            <a:ext cx="1201905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8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6EC8F-A1D7-9DB5-DDB1-EBD89A7FE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5F91F7-D5CF-43A6-CB95-C4F696BD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0"/>
            <a:ext cx="1038483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FA810-85A3-B8A7-A696-5241AB11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4893">
            <a:off x="4872836" y="1426803"/>
            <a:ext cx="4192810" cy="4004392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026" name="Picture 2" descr="Terrastruct | Plugins">
            <a:extLst>
              <a:ext uri="{FF2B5EF4-FFF2-40B4-BE49-F238E27FC236}">
                <a16:creationId xmlns:a16="http://schemas.microsoft.com/office/drawing/2014/main" id="{943AB935-54F4-1BA0-5298-3D6A6261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295400"/>
            <a:ext cx="444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AFE43-52AC-F762-C45F-7EBF850B7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2" y="2438400"/>
            <a:ext cx="2286000" cy="2260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6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62</TotalTime>
  <Words>16</Words>
  <Application>Microsoft Office PowerPoint</Application>
  <PresentationFormat>Custom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Medium</vt:lpstr>
      <vt:lpstr>Business Contrast 16x9</vt:lpstr>
      <vt:lpstr>D2 Tutorial</vt:lpstr>
      <vt:lpstr>D2 Introduction</vt:lpstr>
      <vt:lpstr>Get D2 and Make it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7</cp:revision>
  <dcterms:created xsi:type="dcterms:W3CDTF">2025-03-06T02:30:57Z</dcterms:created>
  <dcterms:modified xsi:type="dcterms:W3CDTF">2025-03-06T03:33:52Z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2025-03-06T02:31:06Z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abadb0e9-6164-4da2-9862-9d375625db21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