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8"/>
  </p:notesMasterIdLst>
  <p:handoutMasterIdLst>
    <p:handoutMasterId r:id="rId9"/>
  </p:handoutMasterIdLst>
  <p:sldIdLst>
    <p:sldId id="256" r:id="rId5"/>
    <p:sldId id="265" r:id="rId6"/>
    <p:sldId id="266" r:id="rId7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8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706" autoAdjust="0"/>
  </p:normalViewPr>
  <p:slideViewPr>
    <p:cSldViewPr showGuides="1">
      <p:cViewPr varScale="1">
        <p:scale>
          <a:sx n="98" d="100"/>
          <a:sy n="98" d="100"/>
        </p:scale>
        <p:origin x="360" y="31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E221E-83ED-4F6C-BA5F-3F9E6FDB6953}" type="datetimeFigureOut">
              <a:rPr lang="en-US"/>
              <a:t>3/6/2025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CBEF8-5CDE-472B-839B-B8BB0C88100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53E5F-CE67-483C-A264-F17AC70E9CA2}" type="datetimeFigureOut">
              <a:rPr lang="en-US"/>
              <a:t>3/6/2025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98AFB-CB0D-4DFE-87B9-B4B0D0DE73CD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5029200" cy="251460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1397000"/>
          </a:xfrm>
        </p:spPr>
        <p:txBody>
          <a:bodyPr>
            <a:norm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3/6/2025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6475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3/6/2025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68093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61412" y="533400"/>
            <a:ext cx="2362201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5213" y="533400"/>
            <a:ext cx="7467599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3/6/2025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8244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3/6/2025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9153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4" y="533400"/>
            <a:ext cx="8686800" cy="2286000"/>
          </a:xfrm>
        </p:spPr>
        <p:txBody>
          <a:bodyPr anchor="b">
            <a:normAutofit/>
          </a:bodyPr>
          <a:lstStyle>
            <a:lvl1pPr algn="l">
              <a:defRPr sz="5400" b="1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4" y="3124200"/>
            <a:ext cx="8686800" cy="1371600"/>
          </a:xfrm>
        </p:spPr>
        <p:txBody>
          <a:bodyPr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3/6/2025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01331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4598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3/6/2025</a:t>
            </a:fld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13709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521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0005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0005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3/6/2025</a:t>
            </a:fld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00784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3/6/2025</a:t>
            </a:fld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07158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3/6/2025</a:t>
            </a:fld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41531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rmAutofit/>
          </a:bodyPr>
          <a:lstStyle>
            <a:lvl1pPr algn="l">
              <a:defRPr sz="36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3" y="533400"/>
            <a:ext cx="586740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3/6/2025</a:t>
            </a:fld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01711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Autofit/>
          </a:bodyPr>
          <a:lstStyle>
            <a:lvl1pPr algn="l">
              <a:defRPr sz="36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865812" y="533400"/>
            <a:ext cx="5780173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19608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5212" y="533400"/>
            <a:ext cx="8686801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8686801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E0FA9E5-6744-4841-888F-9E7CC0C2B7EC}" type="datetimeFigureOut">
              <a:rPr lang="en-US" smtClean="0"/>
              <a:pPr/>
              <a:t>3/6/2025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054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772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097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23444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942627"/>
            <a:ext cx="5029200" cy="886173"/>
          </a:xfrm>
        </p:spPr>
        <p:txBody>
          <a:bodyPr/>
          <a:lstStyle/>
          <a:p>
            <a:r>
              <a:rPr lang="en-US" dirty="0"/>
              <a:t>D2 Tutorial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4" y="1785027"/>
            <a:ext cx="6019800" cy="661480"/>
          </a:xfrm>
        </p:spPr>
        <p:txBody>
          <a:bodyPr>
            <a:normAutofit/>
          </a:bodyPr>
          <a:lstStyle/>
          <a:p>
            <a:r>
              <a:rPr lang="en-US" sz="3600" dirty="0"/>
              <a:t>Opening and Introduction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55A71C4-1ED9-F5C6-8DD1-B043C6D510FE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828800" cy="1143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4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7200" dirty="0"/>
              <a:t>001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D63B3A-A789-7945-9AA8-3639883EBE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612" y="2490281"/>
            <a:ext cx="9164661" cy="39341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59CF11D-89AC-914B-5DB2-AD84104EAE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3012" y="519021"/>
            <a:ext cx="4564338" cy="18195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93259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D2 Introduction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3C6D4B4-A3A4-D7C2-8F1F-8453BAD4F5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64740"/>
            <a:ext cx="1206819" cy="11932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4FC4018B-8742-AF41-46E6-74A888E3EFA6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674812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4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600" dirty="0"/>
              <a:t>002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7FAC0FE-74DC-4812-B1D4-E7D20532D0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clrChange>
              <a:clrFrom>
                <a:srgbClr val="F5F5DC"/>
              </a:clrFrom>
              <a:clrTo>
                <a:srgbClr val="F5F5DC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0200" y="990600"/>
            <a:ext cx="9144000" cy="5545954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BD47E31-7F79-A291-22D5-357A285AEC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47212" y="2576208"/>
            <a:ext cx="2010056" cy="422991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437231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E6EC8F-A1D7-9DB5-DDB1-EBD89A7FE1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CEAFE43-52AC-F762-C45F-7EBF850B78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5612" y="1955942"/>
            <a:ext cx="2286000" cy="22603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C3FA810-85A3-B8A7-A696-5241AB1183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7612" y="418590"/>
            <a:ext cx="2805280" cy="6020819"/>
          </a:xfrm>
          <a:prstGeom prst="rect">
            <a:avLst/>
          </a:prstGeom>
        </p:spPr>
      </p:pic>
      <p:pic>
        <p:nvPicPr>
          <p:cNvPr id="1026" name="Picture 2" descr="Terrastruct | Plugins">
            <a:extLst>
              <a:ext uri="{FF2B5EF4-FFF2-40B4-BE49-F238E27FC236}">
                <a16:creationId xmlns:a16="http://schemas.microsoft.com/office/drawing/2014/main" id="{943AB935-54F4-1BA0-5298-3D6A62613B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7788" y="838200"/>
            <a:ext cx="5245100" cy="449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5678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usiness Contrast 16x9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DE3B9166-2E01-44C0-B213-4E36B4FF9306}" vid="{9FB243D3-233B-4EB4-BE37-C505132985D4}"/>
    </a:ext>
  </a:extLst>
</a:theme>
</file>

<file path=ppt/theme/theme2.xml><?xml version="1.0" encoding="utf-8"?>
<a:theme xmlns:a="http://schemas.openxmlformats.org/drawingml/2006/main" name="Office Them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4CEB76F-5C52-4F69-A3C1-2DBEA8CF746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A32D51B-405E-4F81-B5A9-F253CD7FC48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BE7567CE-A543-444C-8597-EB227849112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contrast presentation (widescreen)</Template>
  <TotalTime>10</TotalTime>
  <Words>9</Words>
  <Application>Microsoft Office PowerPoint</Application>
  <PresentationFormat>Custom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Franklin Gothic Medium</vt:lpstr>
      <vt:lpstr>Business Contrast 16x9</vt:lpstr>
      <vt:lpstr>D2 Tutorial</vt:lpstr>
      <vt:lpstr>D2 Introduction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Xiaoqi Zhao</dc:creator>
  <cp:lastModifiedBy>Xiaoqi Zhao</cp:lastModifiedBy>
  <cp:revision>4</cp:revision>
  <dcterms:created xsi:type="dcterms:W3CDTF">2025-03-06T02:30:57Z</dcterms:created>
  <dcterms:modified xsi:type="dcterms:W3CDTF">2025-03-06T02:42:06Z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19540963-e559-4020-8a90-fe8a502c2801_Enabled">
    <vt:lpwstr>true</vt:lpwstr>
  </property>
  <property fmtid="{D5CDD505-2E9C-101B-9397-08002B2CF9AE}" pid="4" name="MSIP_Label_19540963-e559-4020-8a90-fe8a502c2801_SetDate">
    <vt:lpwstr>2025-03-06T02:31:06Z</vt:lpwstr>
  </property>
  <property fmtid="{D5CDD505-2E9C-101B-9397-08002B2CF9AE}" pid="5" name="MSIP_Label_19540963-e559-4020-8a90-fe8a502c2801_Method">
    <vt:lpwstr>Standard</vt:lpwstr>
  </property>
  <property fmtid="{D5CDD505-2E9C-101B-9397-08002B2CF9AE}" pid="6" name="MSIP_Label_19540963-e559-4020-8a90-fe8a502c2801_Name">
    <vt:lpwstr>19540963-e559-4020-8a90-fe8a502c2801</vt:lpwstr>
  </property>
  <property fmtid="{D5CDD505-2E9C-101B-9397-08002B2CF9AE}" pid="7" name="MSIP_Label_19540963-e559-4020-8a90-fe8a502c2801_SiteId">
    <vt:lpwstr>f25493ae-1c98-41d7-8a33-0be75f5fe603</vt:lpwstr>
  </property>
  <property fmtid="{D5CDD505-2E9C-101B-9397-08002B2CF9AE}" pid="8" name="MSIP_Label_19540963-e559-4020-8a90-fe8a502c2801_ActionId">
    <vt:lpwstr>abadb0e9-6164-4da2-9862-9d375625db21</vt:lpwstr>
  </property>
  <property fmtid="{D5CDD505-2E9C-101B-9397-08002B2CF9AE}" pid="9" name="MSIP_Label_19540963-e559-4020-8a90-fe8a502c2801_ContentBits">
    <vt:lpwstr>0</vt:lpwstr>
  </property>
  <property fmtid="{D5CDD505-2E9C-101B-9397-08002B2CF9AE}" pid="10" name="MSIP_Label_19540963-e559-4020-8a90-fe8a502c2801_Tag">
    <vt:lpwstr>10, 3, 0, 1</vt:lpwstr>
  </property>
</Properties>
</file>