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67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02" d="100"/>
          <a:sy n="102" d="100"/>
        </p:scale>
        <p:origin x="834" y="2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024F-A5F8-AA6B-2FCF-E8E1EA80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E6657E-118A-C800-BBFB-56880D5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D2 and Make it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55EEC-DDB4-7B09-55C9-E75F2E7E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2FDFEB-62DA-327C-D016-D2242D07B0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03225-E915-701D-0BA9-D9293933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212" y="1596227"/>
            <a:ext cx="9296399" cy="4369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6EDB3-FFE7-83B1-C3AC-9D42F292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9706" y="2913867"/>
            <a:ext cx="1201905" cy="3581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148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955942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418590"/>
            <a:ext cx="2805280" cy="6020819"/>
          </a:xfrm>
          <a:prstGeom prst="rect">
            <a:avLst/>
          </a:prstGeom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838200"/>
            <a:ext cx="52451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33</TotalTime>
  <Words>16</Words>
  <Application>Microsoft Office PowerPoint</Application>
  <PresentationFormat>Custom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Business Contrast 16x9</vt:lpstr>
      <vt:lpstr>D2 Tutorial</vt:lpstr>
      <vt:lpstr>D2 Introduction</vt:lpstr>
      <vt:lpstr>Get D2 and Make it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2025-03-06T02:30:57Z</dcterms:created>
  <dcterms:modified xsi:type="dcterms:W3CDTF">2025-03-06T03:04:55Z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