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5" r:id="rId6"/>
    <p:sldId id="267" r:id="rId7"/>
    <p:sldId id="268" r:id="rId8"/>
    <p:sldId id="266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706" autoAdjust="0"/>
  </p:normalViewPr>
  <p:slideViewPr>
    <p:cSldViewPr showGuides="1">
      <p:cViewPr varScale="1">
        <p:scale>
          <a:sx n="102" d="100"/>
          <a:sy n="102" d="100"/>
        </p:scale>
        <p:origin x="834" y="2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3/6/2025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3/6/2025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942627"/>
            <a:ext cx="5029200" cy="886173"/>
          </a:xfrm>
        </p:spPr>
        <p:txBody>
          <a:bodyPr/>
          <a:lstStyle/>
          <a:p>
            <a:r>
              <a:rPr lang="en-US" dirty="0"/>
              <a:t>D2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4" y="1785027"/>
            <a:ext cx="6019800" cy="661480"/>
          </a:xfrm>
        </p:spPr>
        <p:txBody>
          <a:bodyPr>
            <a:normAutofit/>
          </a:bodyPr>
          <a:lstStyle/>
          <a:p>
            <a:r>
              <a:rPr lang="en-US" sz="3600" dirty="0"/>
              <a:t>Opening and 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5A71C4-1ED9-F5C6-8DD1-B043C6D510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288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001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63B3A-A789-7945-9AA8-3639883EB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2490281"/>
            <a:ext cx="9164661" cy="3934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9CF11D-89AC-914B-5DB2-AD84104EA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2" y="519021"/>
            <a:ext cx="4564338" cy="1819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D2 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6D4B4-A3A4-D7C2-8F1F-8453BAD4F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FC4018B-8742-AF41-46E6-74A888E3EFA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FAC0FE-74DC-4812-B1D4-E7D20532D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5F5DC"/>
              </a:clrFrom>
              <a:clrTo>
                <a:srgbClr val="F5F5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200" y="990600"/>
            <a:ext cx="9144000" cy="554595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D47E31-7F79-A291-22D5-357A285AE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212" y="2576208"/>
            <a:ext cx="2010056" cy="42299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A024F-A5F8-AA6B-2FCF-E8E1EA803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9E6657E-118A-C800-BBFB-56880D5A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D2 and Make it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55EEC-DDB4-7B09-55C9-E75F2E7E4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02FDFEB-62DA-327C-D016-D2242D07B05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303225-E915-701D-0BA9-D92939331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5212" y="1596227"/>
            <a:ext cx="9296399" cy="4369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56EDB3-FFE7-83B1-C3AC-9D42F292C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706" y="2913867"/>
            <a:ext cx="1201905" cy="3581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486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0BD14-DBF0-5D31-B887-703B87AC3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95CE16B-665A-1966-6425-4DD0E3D7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Make your First D2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52BA7-B51A-FCE7-4583-C914C0D0D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CED7FC5-515C-5974-DE14-7D65C38569B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241548-1AA5-9556-E6D1-C1B124A48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4657" y="1828800"/>
            <a:ext cx="8247912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5C329A-0062-C81F-4C17-1A168BC3A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612" y="2514600"/>
            <a:ext cx="2010056" cy="42299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3041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6EC8F-A1D7-9DB5-DDB1-EBD89A7FE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15F91F7-D5CF-43A6-CB95-C4F696BD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0"/>
            <a:ext cx="1038483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FA810-85A3-B8A7-A696-5241AB118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54893">
            <a:off x="4872836" y="1426803"/>
            <a:ext cx="4192810" cy="4004392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1026" name="Picture 2" descr="Terrastruct | Plugins">
            <a:extLst>
              <a:ext uri="{FF2B5EF4-FFF2-40B4-BE49-F238E27FC236}">
                <a16:creationId xmlns:a16="http://schemas.microsoft.com/office/drawing/2014/main" id="{943AB935-54F4-1BA0-5298-3D6A62613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77" y="1295400"/>
            <a:ext cx="444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EAFE43-52AC-F762-C45F-7EBF850B7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212" y="2438400"/>
            <a:ext cx="2286000" cy="2260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567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32D51B-405E-4F81-B5A9-F253CD7FC48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134</TotalTime>
  <Words>22</Words>
  <Application>Microsoft Office PowerPoint</Application>
  <PresentationFormat>Custom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Franklin Gothic Medium</vt:lpstr>
      <vt:lpstr>Business Contrast 16x9</vt:lpstr>
      <vt:lpstr>D2 Tutorial</vt:lpstr>
      <vt:lpstr>D2 Introduction</vt:lpstr>
      <vt:lpstr>Get D2 and Make it Work</vt:lpstr>
      <vt:lpstr>Make your First D2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8</cp:revision>
  <dcterms:created xsi:type="dcterms:W3CDTF">2025-03-06T02:30:57Z</dcterms:created>
  <dcterms:modified xsi:type="dcterms:W3CDTF">2025-03-06T04:45:57Z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2025-03-06T02:31:06Z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abadb0e9-6164-4da2-9862-9d375625db21</vt:lpwstr>
  </property>
  <property fmtid="{D5CDD505-2E9C-101B-9397-08002B2CF9AE}" pid="9" name="MSIP_Label_19540963-e559-4020-8a90-fe8a502c2801_ContentBits">
    <vt:lpwstr>0</vt:lpwstr>
  </property>
  <property fmtid="{D5CDD505-2E9C-101B-9397-08002B2CF9AE}" pid="10" name="MSIP_Label_19540963-e559-4020-8a90-fe8a502c2801_Tag">
    <vt:lpwstr>10, 3, 0, 1</vt:lpwstr>
  </property>
</Properties>
</file>