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7" r:id="rId7"/>
    <p:sldId id="268" r:id="rId8"/>
    <p:sldId id="269" r:id="rId9"/>
    <p:sldId id="270" r:id="rId10"/>
    <p:sldId id="272" r:id="rId11"/>
    <p:sldId id="271" r:id="rId12"/>
    <p:sldId id="266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02" d="100"/>
          <a:sy n="102" d="100"/>
        </p:scale>
        <p:origin x="834" y="29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3/6/2025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3/6/2025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942627"/>
            <a:ext cx="5029200" cy="886173"/>
          </a:xfrm>
        </p:spPr>
        <p:txBody>
          <a:bodyPr/>
          <a:lstStyle/>
          <a:p>
            <a:r>
              <a:rPr lang="en-US" dirty="0"/>
              <a:t>D2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1785027"/>
            <a:ext cx="6019800" cy="661480"/>
          </a:xfrm>
        </p:spPr>
        <p:txBody>
          <a:bodyPr>
            <a:normAutofit/>
          </a:bodyPr>
          <a:lstStyle/>
          <a:p>
            <a:r>
              <a:rPr lang="en-US" sz="3600" dirty="0"/>
              <a:t>Opening and 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5A71C4-1ED9-F5C6-8DD1-B043C6D510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288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63B3A-A789-7945-9AA8-3639883E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490281"/>
            <a:ext cx="9164661" cy="3934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CF11D-89AC-914B-5DB2-AD84104EA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519021"/>
            <a:ext cx="4564338" cy="181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D2 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6D4B4-A3A4-D7C2-8F1F-8453BAD4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C4018B-8742-AF41-46E6-74A888E3EFA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FAC0FE-74DC-4812-B1D4-E7D20532D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5F5DC"/>
              </a:clrFrom>
              <a:clrTo>
                <a:srgbClr val="F5F5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200" y="990600"/>
            <a:ext cx="9144000" cy="554595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47E31-7F79-A291-22D5-357A285AE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2" y="2576208"/>
            <a:ext cx="2010056" cy="4229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A024F-A5F8-AA6B-2FCF-E8E1EA803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9E6657E-118A-C800-BBFB-56880D5A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D2 and Make it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55EEC-DDB4-7B09-55C9-E75F2E7E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2FDFEB-62DA-327C-D016-D2242D07B0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303225-E915-701D-0BA9-D9293933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212" y="1596227"/>
            <a:ext cx="9296399" cy="4369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6EDB3-FFE7-83B1-C3AC-9D42F292C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706" y="2913867"/>
            <a:ext cx="1201905" cy="3581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48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0BD14-DBF0-5D31-B887-703B87AC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95CE16B-665A-1966-6425-4DD0E3D7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Make your First D2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52BA7-B51A-FCE7-4583-C914C0D0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CED7FC5-515C-5974-DE14-7D65C38569B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241548-1AA5-9556-E6D1-C1B124A48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4657" y="1828800"/>
            <a:ext cx="8247912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5C329A-0062-C81F-4C17-1A168BC3A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612" y="2514600"/>
            <a:ext cx="2010056" cy="4229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304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B572-24A5-67FB-CEAC-2FBDFC2F4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72A51F5-7CD0-E4AD-D1F4-4E1F8BC6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Started: Shapes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AF5C1-A6C4-3B79-C18B-179EFB21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2FCACB-0EC7-1DBE-50DD-F533D453A36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D687FA-33C8-31F1-B155-3566E42ED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9323" y="1828800"/>
            <a:ext cx="865858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31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B3005-B25A-19D8-44CD-A97B9771E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0DD87F6-4439-F286-C4EA-942ACA24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Started: Connections - 1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84234-DDB2-3A34-FD15-633D449CE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E69637E-C18D-E8F6-65D4-1156C1D7A78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A6B56A-D3F1-F201-E7D3-B18650DC7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819" y="1757245"/>
            <a:ext cx="9236951" cy="4518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402D8-7643-DA96-585B-7D84EDBDB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412" y="4728012"/>
            <a:ext cx="5408613" cy="1520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31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A2F8B-B651-FD7B-8D7D-20D24FC0F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812EB6B-4162-6D7F-B38E-79B53DF0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Started: Connections - 2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DFBF0-A179-1440-61AD-4170DEF2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E65EAF8-D70A-2A64-FFB7-0011AB2B16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64C479-C365-018B-AFDC-8FE4AFBC0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4660" y="1828799"/>
            <a:ext cx="9236951" cy="4518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ECC054-0D5F-5EDC-7547-BACFF96B2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612" y="2513831"/>
            <a:ext cx="3627022" cy="3124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766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D042B-D18C-A4CB-93B6-1D9505D8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8158982-5F04-4475-81AE-BA02A002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Started: Containers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01F2B-DE73-1D2A-B0B5-8A5B0EE57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CDF687-BF53-2547-7FF8-C5F48DCBBD9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008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DE809E-C59E-1BCF-8134-379A9F692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4445" y="1828800"/>
            <a:ext cx="8845881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40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6EC8F-A1D7-9DB5-DDB1-EBD89A7FE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5F91F7-D5CF-43A6-CB95-C4F696BD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0"/>
            <a:ext cx="1038483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FA810-85A3-B8A7-A696-5241AB118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4893">
            <a:off x="4872836" y="1426803"/>
            <a:ext cx="4192810" cy="4004392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1026" name="Picture 2" descr="Terrastruct | Plugins">
            <a:extLst>
              <a:ext uri="{FF2B5EF4-FFF2-40B4-BE49-F238E27FC236}">
                <a16:creationId xmlns:a16="http://schemas.microsoft.com/office/drawing/2014/main" id="{943AB935-54F4-1BA0-5298-3D6A6261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7" y="1295400"/>
            <a:ext cx="444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EAFE43-52AC-F762-C45F-7EBF850B7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212" y="2438400"/>
            <a:ext cx="2286000" cy="2260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6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349</TotalTime>
  <Words>46</Words>
  <Application>Microsoft Office PowerPoint</Application>
  <PresentationFormat>Custom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Business Contrast 16x9</vt:lpstr>
      <vt:lpstr>D2 Tutorial</vt:lpstr>
      <vt:lpstr>D2 Introduction</vt:lpstr>
      <vt:lpstr>Get D2 and Make it Work</vt:lpstr>
      <vt:lpstr>Make your First D2 Diagram</vt:lpstr>
      <vt:lpstr>Getting Started: Shapes</vt:lpstr>
      <vt:lpstr>Getting Started: Connections - 1</vt:lpstr>
      <vt:lpstr>Getting Started: Connections - 2</vt:lpstr>
      <vt:lpstr>Getting Started: Containers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10</cp:revision>
  <dcterms:created xsi:type="dcterms:W3CDTF">2025-03-06T02:30:57Z</dcterms:created>
  <dcterms:modified xsi:type="dcterms:W3CDTF">2025-03-06T15:53:07Z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2025-03-06T02:31:06Z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abadb0e9-6164-4da2-9862-9d375625db21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