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701"/>
  </p:normalViewPr>
  <p:slideViewPr>
    <p:cSldViewPr>
      <p:cViewPr varScale="1">
        <p:scale>
          <a:sx n="102" d="100"/>
          <a:sy n="102" d="100"/>
        </p:scale>
        <p:origin x="144" y="264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4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fortr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fortr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556792"/>
            <a:ext cx="10040112" cy="2787624"/>
          </a:xfrm>
        </p:spPr>
        <p:txBody>
          <a:bodyPr/>
          <a:lstStyle/>
          <a:p>
            <a:r>
              <a:rPr lang="en-US" sz="6600" dirty="0"/>
              <a:t>Fortran</a:t>
            </a:r>
            <a:br>
              <a:rPr lang="en-US" sz="6600" dirty="0"/>
            </a:br>
            <a:r>
              <a:rPr lang="en-US" sz="6600" dirty="0"/>
              <a:t>Programming</a:t>
            </a:r>
            <a:br>
              <a:rPr lang="en-US" sz="6600" dirty="0"/>
            </a:br>
            <a:r>
              <a:rPr lang="en-US" sz="6600" dirty="0"/>
              <a:t>001 – </a:t>
            </a:r>
            <a:r>
              <a:rPr lang="zh-CN" altLang="en-US" sz="6600" dirty="0"/>
              <a:t>开篇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https://github.com/yasenstar/learn_fortran</a:t>
            </a:r>
            <a:r>
              <a:rPr lang="en-US" dirty="0"/>
              <a:t>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C7804-32E1-A220-2A9B-4EDA9142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278354"/>
            <a:ext cx="2952328" cy="43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376" y="1556792"/>
            <a:ext cx="9108326" cy="2787624"/>
          </a:xfrm>
        </p:spPr>
        <p:txBody>
          <a:bodyPr anchor="ctr" anchorCtr="0">
            <a:normAutofit/>
          </a:bodyPr>
          <a:lstStyle/>
          <a:p>
            <a:r>
              <a:rPr lang="en-US" sz="6000" dirty="0"/>
              <a:t>Fortran</a:t>
            </a:r>
            <a:br>
              <a:rPr lang="en-US" sz="6000" dirty="0"/>
            </a:br>
            <a:r>
              <a:rPr lang="en-US" sz="6000" dirty="0"/>
              <a:t>Programming</a:t>
            </a:r>
            <a:br>
              <a:rPr lang="en-US" sz="6000" dirty="0"/>
            </a:br>
            <a:r>
              <a:rPr lang="en-US" sz="6000" dirty="0"/>
              <a:t>002 – </a:t>
            </a:r>
            <a:r>
              <a:rPr lang="zh-CN" altLang="en-US" sz="6000" dirty="0"/>
              <a:t>编译器与开发环境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https://github.com/yasenstar/learn_fortran</a:t>
            </a:r>
            <a:r>
              <a:rPr lang="en-US" dirty="0"/>
              <a:t>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C7804-32E1-A220-2A9B-4EDA9142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702" y="1124744"/>
            <a:ext cx="2371946" cy="34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8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4C371580-6163-46D2-96AA-0DCC330A1B9A}" vid="{FC8D8AFF-D381-4C29-B9DC-A81BA0CD1B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21B937-7172-47A3-B8EF-010B04CBB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CCC5ED-FDC5-47FC-8E7E-D334979F1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4FA603-F875-4A03-93C9-402691CFAD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Droplet design</Template>
  <TotalTime>81</TotalTime>
  <Words>51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Fortran Programming 001 – 开篇</vt:lpstr>
      <vt:lpstr>Fortran Programming 002 – 编译器与开发环境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Programming 001 – 开篇</dc:title>
  <dc:creator>Zhao Xiaoqi</dc:creator>
  <cp:lastModifiedBy>Zhao Xiaoqi</cp:lastModifiedBy>
  <cp:revision>3</cp:revision>
  <dcterms:created xsi:type="dcterms:W3CDTF">2023-10-07T19:03:33Z</dcterms:created>
  <dcterms:modified xsi:type="dcterms:W3CDTF">2023-10-07T20:27:16Z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2023-10-07T19:05:47Z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1a76d2a0-c817-42bc-b1b2-b387d7c86c4b</vt:lpwstr>
  </property>
  <property fmtid="{D5CDD505-2E9C-101B-9397-08002B2CF9AE}" pid="9" name="MSIP_Label_19540963-e559-4020-8a90-fe8a502c2801_ContentBits">
    <vt:lpwstr>0</vt:lpwstr>
  </property>
</Properties>
</file>