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80" r:id="rId7"/>
    <p:sldId id="281" r:id="rId8"/>
    <p:sldId id="282" r:id="rId9"/>
    <p:sldId id="279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64F96-3A70-48EF-BE71-A71B452493F5}">
          <p14:sldIdLst>
            <p14:sldId id="257"/>
            <p14:sldId id="268"/>
            <p14:sldId id="280"/>
            <p14:sldId id="281"/>
            <p14:sldId id="282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255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>
            <a:normAutofit fontScale="90000"/>
          </a:bodyPr>
          <a:lstStyle/>
          <a:p>
            <a:r>
              <a:rPr lang="en-US" dirty="0"/>
              <a:t>Cypher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13212" y="1524000"/>
            <a:ext cx="5523314" cy="1905000"/>
          </a:xfrm>
        </p:spPr>
        <p:txBody>
          <a:bodyPr anchor="ctr">
            <a:normAutofit/>
          </a:bodyPr>
          <a:lstStyle/>
          <a:p>
            <a:r>
              <a:rPr lang="en-US" sz="5400" b="1" dirty="0"/>
              <a:t>Opening &amp; </a:t>
            </a:r>
          </a:p>
          <a:p>
            <a:r>
              <a:rPr lang="en-US" sz="5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478051"/>
            <a:ext cx="1966366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/>
              <a:t>00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A81F88-ED67-1977-4B1A-F4AED39886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55612" y="3512874"/>
            <a:ext cx="10972800" cy="2010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A4A1DD-F967-ECB4-0A5F-385B0E253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2132349"/>
            <a:ext cx="10590212" cy="43554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B4ED-6C6A-945B-FC8C-41930B65D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84A4EF-C347-0BBD-7C8C-48C5379E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18DE-1F16-6261-FA79-86074EB6C04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0DB6B-12ED-B5E7-D77F-9AF83756BEE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B8E087-5EE6-9707-BF6D-A0432040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3F8BAA-B674-E8B2-A047-A7EABF4F9F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684212" y="2057400"/>
            <a:ext cx="10972800" cy="4616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15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1E10-3E80-E563-F36A-7CE18D0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1997052-E3F4-8257-6A81-5E581CE0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1. Reading Data from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DF39C-14FE-DE11-93C5-2E59F74FE13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D4409-8852-325A-0923-C83A18240F2E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24534-AAA3-CD16-1DC8-3210C426D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97AD06-FC9F-EB19-B6C0-04F040D8791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989012" y="2029011"/>
            <a:ext cx="10502353" cy="46200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62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7E3E4-B367-E16B-E336-4D4537585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7818B61-FCFF-A06B-3649-0055817E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8" y="789138"/>
            <a:ext cx="7656163" cy="1223963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2. </a:t>
            </a:r>
            <a:r>
              <a:rPr lang="en-US" altLang="zh-CN" sz="4800" b="1" dirty="0"/>
              <a:t>Writing </a:t>
            </a:r>
            <a:r>
              <a:rPr lang="en-US" sz="4800" b="1" dirty="0"/>
              <a:t>Data to Neo4j</a:t>
            </a:r>
            <a:endParaRPr lang="en-US" sz="4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F0929-C8C8-CF52-341B-BB0735049657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Cypher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F33BC-2BD8-777E-E5D9-DDCAE8A45B64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6E906-AC4C-1792-D9D1-4D9DC02AD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FBC90C-5F03-4164-FA55-8F9B3E38E8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2401760" y="1981200"/>
            <a:ext cx="8345043" cy="472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382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3049-BE84-D61C-7138-478E0760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ADA57B-599F-F735-2A39-EF7D9053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6F6"/>
              </a:clrFrom>
              <a:clrTo>
                <a:srgbClr val="F5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3606" y="0"/>
            <a:ext cx="1020161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E0F092-D808-374D-7E6A-D6B50F46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658" y="827748"/>
            <a:ext cx="3079171" cy="1600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6964622-DA46-C882-B222-57AE0F602D69}"/>
              </a:ext>
            </a:extLst>
          </p:cNvPr>
          <p:cNvSpPr txBox="1"/>
          <p:nvPr/>
        </p:nvSpPr>
        <p:spPr>
          <a:xfrm>
            <a:off x="7161212" y="1371600"/>
            <a:ext cx="931665" cy="18620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1500" b="1" dirty="0"/>
              <a:t>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3218D7-D487-6691-9397-7E16FC9FD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718" y="2819400"/>
            <a:ext cx="3027533" cy="3124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595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4465</TotalTime>
  <Words>43</Words>
  <Application>Microsoft Office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Tech 16x9</vt:lpstr>
      <vt:lpstr>Cypher Fundamentals</vt:lpstr>
      <vt:lpstr>1. Reading Data from Neo4j</vt:lpstr>
      <vt:lpstr>1. Reading Data from Neo4j</vt:lpstr>
      <vt:lpstr>1. Reading Data from Neo4j</vt:lpstr>
      <vt:lpstr>2. Writing Data to Neo4j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32</cp:revision>
  <dcterms:created xsi:type="dcterms:W3CDTF">2025-09-27T03:02:45Z</dcterms:created>
  <dcterms:modified xsi:type="dcterms:W3CDTF">2025-10-27T23:44:05Z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