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80" r:id="rId7"/>
    <p:sldId id="281" r:id="rId8"/>
    <p:sldId id="282" r:id="rId9"/>
    <p:sldId id="283" r:id="rId10"/>
    <p:sldId id="284" r:id="rId11"/>
    <p:sldId id="279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64F96-3A70-48EF-BE71-A71B452493F5}">
          <p14:sldIdLst>
            <p14:sldId id="257"/>
            <p14:sldId id="268"/>
            <p14:sldId id="280"/>
            <p14:sldId id="281"/>
            <p14:sldId id="282"/>
            <p14:sldId id="283"/>
            <p14:sldId id="284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255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Cypher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3212" y="1524000"/>
            <a:ext cx="5523314" cy="1905000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Opening &amp; </a:t>
            </a:r>
          </a:p>
          <a:p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478051"/>
            <a:ext cx="1966366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/>
              <a:t>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81F88-ED67-1977-4B1A-F4AED398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5612" y="3512874"/>
            <a:ext cx="10972800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4A1DD-F967-ECB4-0A5F-385B0E25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32349"/>
            <a:ext cx="10590212" cy="435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B4ED-6C6A-945B-FC8C-41930B65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84A4EF-C347-0BBD-7C8C-48C5379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18DE-1F16-6261-FA79-86074EB6C04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DB6B-12ED-B5E7-D77F-9AF83756BEE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8E087-5EE6-9707-BF6D-A043204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F8BAA-B674-E8B2-A047-A7EABF4F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84212" y="2057400"/>
            <a:ext cx="10972800" cy="461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5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1E10-3E80-E563-F36A-7CE18D0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997052-E3F4-8257-6A81-5E581CE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DF39C-14FE-DE11-93C5-2E59F74FE13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4409-8852-325A-0923-C83A18240F2E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24534-AAA3-CD16-1DC8-3210C426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7AD06-FC9F-EB19-B6C0-04F040D8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989012" y="2029011"/>
            <a:ext cx="10502353" cy="462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2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E3E4-B367-E16B-E336-4D453758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18B61-FCFF-A06B-3649-0055817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F0929-C8C8-CF52-341B-BB0735049657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F33BC-2BD8-777E-E5D9-DDCAE8A45B64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6E906-AC4C-1792-D9D1-4D9DC02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BC90C-5F03-4164-FA55-8F9B3E38E8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01760" y="1981200"/>
            <a:ext cx="8345043" cy="472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38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D313-6EC2-4328-61AF-951E5851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FEEEF39-AD60-4D0A-472A-A49BD562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6710F-315D-B825-2E1B-F485E53A6B0F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8A29C-EA1D-9A8F-815A-B86FE6895E30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31FEE-D66A-5F15-13C2-5B3DFE3E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BEED1D-4150-1291-A84C-69238D69C6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309122" y="1981200"/>
            <a:ext cx="8319800" cy="469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088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4DFEC-97B1-72B4-6CC1-E9D1A6860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CA84B4B-3294-3903-847C-9E3018B5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C5ACEF-4423-8947-45C6-146620A5573E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56290-FE61-DB5B-03A6-0A242282569F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8D44C-5CE6-7C30-23DE-C6E309A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0E41D1-9B9B-7351-0865-291FF4AD50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36812" y="1905000"/>
            <a:ext cx="8560369" cy="4776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626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3049-BE84-D61C-7138-478E0760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DA57B-599F-F735-2A39-EF7D9053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6"/>
              </a:clrFrom>
              <a:clrTo>
                <a:srgbClr val="F5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606" y="0"/>
            <a:ext cx="1020161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0F092-D808-374D-7E6A-D6B50F46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58" y="827748"/>
            <a:ext cx="3079171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64622-DA46-C882-B222-57AE0F602D69}"/>
              </a:ext>
            </a:extLst>
          </p:cNvPr>
          <p:cNvSpPr txBox="1"/>
          <p:nvPr/>
        </p:nvSpPr>
        <p:spPr>
          <a:xfrm>
            <a:off x="7161212" y="1371600"/>
            <a:ext cx="931665" cy="186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500" b="1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3218D7-D487-6691-9397-7E16FC9F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718" y="2819400"/>
            <a:ext cx="3027533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9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4559</TotalTime>
  <Words>61</Words>
  <Application>Microsoft Office PowerPoint</Application>
  <PresentationFormat>Custom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Cypher Fundamentals</vt:lpstr>
      <vt:lpstr>1. Reading Data from Neo4j</vt:lpstr>
      <vt:lpstr>1. Reading Data from Neo4j</vt:lpstr>
      <vt:lpstr>1. Reading Data from Neo4j</vt:lpstr>
      <vt:lpstr>2. Writing Data to Neo4j</vt:lpstr>
      <vt:lpstr>2. Writing Data to Neo4j</vt:lpstr>
      <vt:lpstr>2. Writing Data to Neo4j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36</cp:revision>
  <dcterms:created xsi:type="dcterms:W3CDTF">2025-09-27T03:02:45Z</dcterms:created>
  <dcterms:modified xsi:type="dcterms:W3CDTF">2025-10-28T01:18:05Z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