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Neo4j Fundamentals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AF7D8C-B9AB-45EF-99D2-C2A1D6AE7126}">
      <dgm:prSet phldrT="[Text]" phldr="0"/>
      <dgm:spPr>
        <a:solidFill>
          <a:srgbClr val="92D050"/>
        </a:solidFill>
      </dgm:spPr>
      <dgm:t>
        <a:bodyPr/>
        <a:lstStyle/>
        <a:p>
          <a:r>
            <a:rPr lang="en-US" dirty="0"/>
            <a:t>Cypher Fundamentals</a:t>
          </a:r>
        </a:p>
      </dgm:t>
    </dgm:pt>
    <dgm:pt modelId="{26DA3BC1-2211-4A8A-81A7-4565DAA4497B}" type="parTrans" cxnId="{7ABD1CD8-1642-47CF-8A5B-4AE52C6F2369}">
      <dgm:prSet/>
      <dgm:spPr/>
      <dgm:t>
        <a:bodyPr/>
        <a:lstStyle/>
        <a:p>
          <a:endParaRPr lang="en-US"/>
        </a:p>
      </dgm:t>
    </dgm:pt>
    <dgm:pt modelId="{2E12CFEC-98D9-4549-9FB2-4C35C0E9C7CA}" type="sibTrans" cxnId="{7ABD1CD8-1642-47CF-8A5B-4AE52C6F2369}">
      <dgm:prSet/>
      <dgm:spPr/>
      <dgm:t>
        <a:bodyPr/>
        <a:lstStyle/>
        <a:p>
          <a:endParaRPr lang="en-US"/>
        </a:p>
      </dgm:t>
    </dgm:pt>
    <dgm:pt modelId="{50E719AD-DD79-4EAB-881B-AE16111FEDA2}">
      <dgm:prSet phldrT="[Text]" phldr="0"/>
      <dgm:spPr/>
      <dgm:t>
        <a:bodyPr/>
        <a:lstStyle/>
        <a:p>
          <a:r>
            <a:rPr lang="en-US" dirty="0"/>
            <a:t>Graph Data Modeling Fundamentals</a:t>
          </a:r>
        </a:p>
      </dgm:t>
    </dgm:pt>
    <dgm:pt modelId="{E912A590-4C0D-4626-A973-D4C8FC44FEBC}" type="parTrans" cxnId="{6277C53A-6594-49FF-B1FF-C505A4936AA5}">
      <dgm:prSet/>
      <dgm:spPr/>
      <dgm:t>
        <a:bodyPr/>
        <a:lstStyle/>
        <a:p>
          <a:endParaRPr lang="en-US"/>
        </a:p>
      </dgm:t>
    </dgm:pt>
    <dgm:pt modelId="{0EB1A070-1E66-42AB-8A59-8CB024FBE990}" type="sibTrans" cxnId="{6277C53A-6594-49FF-B1FF-C505A4936AA5}">
      <dgm:prSet/>
      <dgm:spPr/>
      <dgm:t>
        <a:bodyPr/>
        <a:lstStyle/>
        <a:p>
          <a:endParaRPr lang="en-US"/>
        </a:p>
      </dgm:t>
    </dgm:pt>
    <dgm:pt modelId="{20529056-617E-4DF6-83EE-B459951B9F01}">
      <dgm:prSet phldrT="[Text]" phldr="0"/>
      <dgm:spPr/>
      <dgm:t>
        <a:bodyPr/>
        <a:lstStyle/>
        <a:p>
          <a:r>
            <a:rPr lang="en-US" dirty="0"/>
            <a:t>Importing Data Fundamentals</a:t>
          </a:r>
        </a:p>
      </dgm:t>
    </dgm:pt>
    <dgm:pt modelId="{EC3C91D6-D521-4075-BE1C-98BF5567BE4D}" type="parTrans" cxnId="{42A5E1A2-A6D8-4DC3-9F20-8FBA1B6CF11A}">
      <dgm:prSet/>
      <dgm:spPr/>
      <dgm:t>
        <a:bodyPr/>
        <a:lstStyle/>
        <a:p>
          <a:endParaRPr lang="en-US"/>
        </a:p>
      </dgm:t>
    </dgm:pt>
    <dgm:pt modelId="{F2864D22-410F-44A8-A68E-7AD00DBDDBC2}" type="sibTrans" cxnId="{42A5E1A2-A6D8-4DC3-9F20-8FBA1B6CF11A}">
      <dgm:prSet/>
      <dgm:spPr/>
      <dgm:t>
        <a:bodyPr/>
        <a:lstStyle/>
        <a:p>
          <a:endParaRPr lang="en-US"/>
        </a:p>
      </dgm:t>
    </dgm:pt>
    <dgm:pt modelId="{9F2914CF-FE61-4E2E-9285-F37077838AC7}">
      <dgm:prSet phldrT="[Text]" phldr="0"/>
      <dgm:spPr/>
      <dgm:t>
        <a:bodyPr/>
        <a:lstStyle/>
        <a:p>
          <a:r>
            <a:rPr lang="en-US"/>
            <a:t>Aura Fundamentals</a:t>
          </a:r>
          <a:endParaRPr lang="en-US" dirty="0"/>
        </a:p>
      </dgm:t>
    </dgm:pt>
    <dgm:pt modelId="{3B4E680C-AF92-4066-954B-E96961B34714}" type="parTrans" cxnId="{6D48422E-B44A-4318-8A2B-88AEB5CB213A}">
      <dgm:prSet/>
      <dgm:spPr/>
      <dgm:t>
        <a:bodyPr/>
        <a:lstStyle/>
        <a:p>
          <a:endParaRPr lang="en-US"/>
        </a:p>
      </dgm:t>
    </dgm:pt>
    <dgm:pt modelId="{85433786-A169-4734-91F0-B22A378E2654}" type="sibTrans" cxnId="{6D48422E-B44A-4318-8A2B-88AEB5CB213A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5">
        <dgm:presLayoutVars>
          <dgm:bulletEnabled val="1"/>
        </dgm:presLayoutVars>
      </dgm:prSet>
      <dgm:spPr/>
    </dgm:pt>
    <dgm:pt modelId="{10847701-6B45-47AF-8DA0-F07649C2C421}" type="pres">
      <dgm:prSet presAssocID="{89F99603-E921-453E-B20C-515A799C2C9A}" presName="sibTrans" presStyleLbl="bgSibTrans2D1" presStyleIdx="0" presStyleCnt="4"/>
      <dgm:spPr/>
    </dgm:pt>
    <dgm:pt modelId="{1D12CF7B-7A55-4AD8-BDDE-1A929271AB11}" type="pres">
      <dgm:prSet presAssocID="{1DAF7D8C-B9AB-45EF-99D2-C2A1D6AE7126}" presName="compNode" presStyleCnt="0"/>
      <dgm:spPr/>
    </dgm:pt>
    <dgm:pt modelId="{6F311209-E71D-4D31-AEEA-F984E66EFA3F}" type="pres">
      <dgm:prSet presAssocID="{1DAF7D8C-B9AB-45EF-99D2-C2A1D6AE7126}" presName="dummyConnPt" presStyleCnt="0"/>
      <dgm:spPr/>
    </dgm:pt>
    <dgm:pt modelId="{BF9B39BD-6A0D-4EF9-A40F-8570DB32C458}" type="pres">
      <dgm:prSet presAssocID="{1DAF7D8C-B9AB-45EF-99D2-C2A1D6AE7126}" presName="node" presStyleLbl="node1" presStyleIdx="1" presStyleCnt="5">
        <dgm:presLayoutVars>
          <dgm:bulletEnabled val="1"/>
        </dgm:presLayoutVars>
      </dgm:prSet>
      <dgm:spPr/>
    </dgm:pt>
    <dgm:pt modelId="{53249AFB-9052-4A0D-A443-E75596FDA5C4}" type="pres">
      <dgm:prSet presAssocID="{2E12CFEC-98D9-4549-9FB2-4C35C0E9C7CA}" presName="sibTrans" presStyleLbl="bgSibTrans2D1" presStyleIdx="1" presStyleCnt="4"/>
      <dgm:spPr/>
    </dgm:pt>
    <dgm:pt modelId="{88F3680E-FEAF-466D-B67B-377675079F60}" type="pres">
      <dgm:prSet presAssocID="{50E719AD-DD79-4EAB-881B-AE16111FEDA2}" presName="compNode" presStyleCnt="0"/>
      <dgm:spPr/>
    </dgm:pt>
    <dgm:pt modelId="{E6F58804-12D4-459A-B45E-57533CB361FD}" type="pres">
      <dgm:prSet presAssocID="{50E719AD-DD79-4EAB-881B-AE16111FEDA2}" presName="dummyConnPt" presStyleCnt="0"/>
      <dgm:spPr/>
    </dgm:pt>
    <dgm:pt modelId="{54E48F53-BD17-40A0-9B31-D35087FE4972}" type="pres">
      <dgm:prSet presAssocID="{50E719AD-DD79-4EAB-881B-AE16111FEDA2}" presName="node" presStyleLbl="node1" presStyleIdx="2" presStyleCnt="5">
        <dgm:presLayoutVars>
          <dgm:bulletEnabled val="1"/>
        </dgm:presLayoutVars>
      </dgm:prSet>
      <dgm:spPr/>
    </dgm:pt>
    <dgm:pt modelId="{122EEED7-CB62-47DF-B6B1-81D6B0DE0C51}" type="pres">
      <dgm:prSet presAssocID="{0EB1A070-1E66-42AB-8A59-8CB024FBE990}" presName="sibTrans" presStyleLbl="bgSibTrans2D1" presStyleIdx="2" presStyleCnt="4"/>
      <dgm:spPr/>
    </dgm:pt>
    <dgm:pt modelId="{29842B0D-2735-48A5-9884-CA80A45622BB}" type="pres">
      <dgm:prSet presAssocID="{20529056-617E-4DF6-83EE-B459951B9F01}" presName="compNode" presStyleCnt="0"/>
      <dgm:spPr/>
    </dgm:pt>
    <dgm:pt modelId="{D243037D-AC49-48F0-91A5-7C34D899BE4B}" type="pres">
      <dgm:prSet presAssocID="{20529056-617E-4DF6-83EE-B459951B9F01}" presName="dummyConnPt" presStyleCnt="0"/>
      <dgm:spPr/>
    </dgm:pt>
    <dgm:pt modelId="{2682DAA6-67A5-4BCD-A8AF-8B87EEF9BBD6}" type="pres">
      <dgm:prSet presAssocID="{20529056-617E-4DF6-83EE-B459951B9F01}" presName="node" presStyleLbl="node1" presStyleIdx="3" presStyleCnt="5">
        <dgm:presLayoutVars>
          <dgm:bulletEnabled val="1"/>
        </dgm:presLayoutVars>
      </dgm:prSet>
      <dgm:spPr/>
    </dgm:pt>
    <dgm:pt modelId="{B87B4D35-A84B-4E74-928C-CD3455A904C6}" type="pres">
      <dgm:prSet presAssocID="{F2864D22-410F-44A8-A68E-7AD00DBDDBC2}" presName="sibTrans" presStyleLbl="bgSibTrans2D1" presStyleIdx="3" presStyleCnt="4"/>
      <dgm:spPr/>
    </dgm:pt>
    <dgm:pt modelId="{EA38EB99-6798-4401-BA3A-8531AE91FDD7}" type="pres">
      <dgm:prSet presAssocID="{9F2914CF-FE61-4E2E-9285-F37077838AC7}" presName="compNode" presStyleCnt="0"/>
      <dgm:spPr/>
    </dgm:pt>
    <dgm:pt modelId="{9F4B9ED5-D362-4CF1-8D7F-2D46E2C70A4F}" type="pres">
      <dgm:prSet presAssocID="{9F2914CF-FE61-4E2E-9285-F37077838AC7}" presName="dummyConnPt" presStyleCnt="0"/>
      <dgm:spPr/>
    </dgm:pt>
    <dgm:pt modelId="{7E424499-CFFE-4BD4-AA40-D66708CE39BB}" type="pres">
      <dgm:prSet presAssocID="{9F2914CF-FE61-4E2E-9285-F37077838AC7}" presName="node" presStyleLbl="node1" presStyleIdx="4" presStyleCnt="5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2D51710-D818-4223-B6D1-38212A69DD98}" type="presOf" srcId="{9F2914CF-FE61-4E2E-9285-F37077838AC7}" destId="{7E424499-CFFE-4BD4-AA40-D66708CE39BB}" srcOrd="0" destOrd="0" presId="urn:microsoft.com/office/officeart/2005/8/layout/bProcess4"/>
    <dgm:cxn modelId="{6D48422E-B44A-4318-8A2B-88AEB5CB213A}" srcId="{EC9CFB14-41E4-4772-8D88-A042239975E9}" destId="{9F2914CF-FE61-4E2E-9285-F37077838AC7}" srcOrd="4" destOrd="0" parTransId="{3B4E680C-AF92-4066-954B-E96961B34714}" sibTransId="{85433786-A169-4734-91F0-B22A378E2654}"/>
    <dgm:cxn modelId="{6277C53A-6594-49FF-B1FF-C505A4936AA5}" srcId="{EC9CFB14-41E4-4772-8D88-A042239975E9}" destId="{50E719AD-DD79-4EAB-881B-AE16111FEDA2}" srcOrd="2" destOrd="0" parTransId="{E912A590-4C0D-4626-A973-D4C8FC44FEBC}" sibTransId="{0EB1A070-1E66-42AB-8A59-8CB024FBE990}"/>
    <dgm:cxn modelId="{B5B7A65C-D00E-4690-B499-187E26CA9742}" type="presOf" srcId="{89F99603-E921-453E-B20C-515A799C2C9A}" destId="{10847701-6B45-47AF-8DA0-F07649C2C421}" srcOrd="0" destOrd="0" presId="urn:microsoft.com/office/officeart/2005/8/layout/bProcess4"/>
    <dgm:cxn modelId="{B625564A-9161-4E84-8451-B31E183E40E6}" type="presOf" srcId="{0EB1A070-1E66-42AB-8A59-8CB024FBE990}" destId="{122EEED7-CB62-47DF-B6B1-81D6B0DE0C51}" srcOrd="0" destOrd="0" presId="urn:microsoft.com/office/officeart/2005/8/layout/bProcess4"/>
    <dgm:cxn modelId="{8A75F071-C305-420F-BD0A-D90C5878D629}" type="presOf" srcId="{20529056-617E-4DF6-83EE-B459951B9F01}" destId="{2682DAA6-67A5-4BCD-A8AF-8B87EEF9BBD6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42A5E1A2-A6D8-4DC3-9F20-8FBA1B6CF11A}" srcId="{EC9CFB14-41E4-4772-8D88-A042239975E9}" destId="{20529056-617E-4DF6-83EE-B459951B9F01}" srcOrd="3" destOrd="0" parTransId="{EC3C91D6-D521-4075-BE1C-98BF5567BE4D}" sibTransId="{F2864D22-410F-44A8-A68E-7AD00DBDDBC2}"/>
    <dgm:cxn modelId="{E42A1DA7-725A-44B7-84C7-4B35D4D2F6D2}" type="presOf" srcId="{50E719AD-DD79-4EAB-881B-AE16111FEDA2}" destId="{54E48F53-BD17-40A0-9B31-D35087FE4972}" srcOrd="0" destOrd="0" presId="urn:microsoft.com/office/officeart/2005/8/layout/bProcess4"/>
    <dgm:cxn modelId="{7C4E66B2-C488-430A-91AD-D57A6804CC92}" type="presOf" srcId="{F2864D22-410F-44A8-A68E-7AD00DBDDBC2}" destId="{B87B4D35-A84B-4E74-928C-CD3455A904C6}" srcOrd="0" destOrd="0" presId="urn:microsoft.com/office/officeart/2005/8/layout/bProcess4"/>
    <dgm:cxn modelId="{7ABD1CD8-1642-47CF-8A5B-4AE52C6F2369}" srcId="{EC9CFB14-41E4-4772-8D88-A042239975E9}" destId="{1DAF7D8C-B9AB-45EF-99D2-C2A1D6AE7126}" srcOrd="1" destOrd="0" parTransId="{26DA3BC1-2211-4A8A-81A7-4565DAA4497B}" sibTransId="{2E12CFEC-98D9-4549-9FB2-4C35C0E9C7CA}"/>
    <dgm:cxn modelId="{73AA9DDF-B6B2-4CFB-BF18-4F3F96FB4622}" type="presOf" srcId="{2E12CFEC-98D9-4549-9FB2-4C35C0E9C7CA}" destId="{53249AFB-9052-4A0D-A443-E75596FDA5C4}" srcOrd="0" destOrd="0" presId="urn:microsoft.com/office/officeart/2005/8/layout/bProcess4"/>
    <dgm:cxn modelId="{183DEEE5-46DE-41A7-B13E-674BC61808DD}" type="presOf" srcId="{1DAF7D8C-B9AB-45EF-99D2-C2A1D6AE7126}" destId="{BF9B39BD-6A0D-4EF9-A40F-8570DB32C458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ADED31-0DD3-43E0-B3A7-603D32E7E9E3}" type="presParOf" srcId="{152752A5-009E-4905-A514-8D30DE811140}" destId="{10847701-6B45-47AF-8DA0-F07649C2C421}" srcOrd="1" destOrd="0" presId="urn:microsoft.com/office/officeart/2005/8/layout/bProcess4"/>
    <dgm:cxn modelId="{ECFC0607-DE85-48C8-B118-7CD665B73CD9}" type="presParOf" srcId="{152752A5-009E-4905-A514-8D30DE811140}" destId="{1D12CF7B-7A55-4AD8-BDDE-1A929271AB11}" srcOrd="2" destOrd="0" presId="urn:microsoft.com/office/officeart/2005/8/layout/bProcess4"/>
    <dgm:cxn modelId="{3D688538-AFB9-4D69-8719-06F02114BAE3}" type="presParOf" srcId="{1D12CF7B-7A55-4AD8-BDDE-1A929271AB11}" destId="{6F311209-E71D-4D31-AEEA-F984E66EFA3F}" srcOrd="0" destOrd="0" presId="urn:microsoft.com/office/officeart/2005/8/layout/bProcess4"/>
    <dgm:cxn modelId="{8CEB4980-BDD0-44B1-A15A-35685326A14A}" type="presParOf" srcId="{1D12CF7B-7A55-4AD8-BDDE-1A929271AB11}" destId="{BF9B39BD-6A0D-4EF9-A40F-8570DB32C458}" srcOrd="1" destOrd="0" presId="urn:microsoft.com/office/officeart/2005/8/layout/bProcess4"/>
    <dgm:cxn modelId="{309D30FC-94CE-44AD-945B-BE904C109B63}" type="presParOf" srcId="{152752A5-009E-4905-A514-8D30DE811140}" destId="{53249AFB-9052-4A0D-A443-E75596FDA5C4}" srcOrd="3" destOrd="0" presId="urn:microsoft.com/office/officeart/2005/8/layout/bProcess4"/>
    <dgm:cxn modelId="{D6B98205-F141-4F02-8D6A-A4C81438F4E5}" type="presParOf" srcId="{152752A5-009E-4905-A514-8D30DE811140}" destId="{88F3680E-FEAF-466D-B67B-377675079F60}" srcOrd="4" destOrd="0" presId="urn:microsoft.com/office/officeart/2005/8/layout/bProcess4"/>
    <dgm:cxn modelId="{5A1FEA15-D999-4492-995B-96F2E702B829}" type="presParOf" srcId="{88F3680E-FEAF-466D-B67B-377675079F60}" destId="{E6F58804-12D4-459A-B45E-57533CB361FD}" srcOrd="0" destOrd="0" presId="urn:microsoft.com/office/officeart/2005/8/layout/bProcess4"/>
    <dgm:cxn modelId="{492498A9-B3CB-4BA8-B5E0-48B733BDCA8A}" type="presParOf" srcId="{88F3680E-FEAF-466D-B67B-377675079F60}" destId="{54E48F53-BD17-40A0-9B31-D35087FE4972}" srcOrd="1" destOrd="0" presId="urn:microsoft.com/office/officeart/2005/8/layout/bProcess4"/>
    <dgm:cxn modelId="{762605AB-3CAA-4967-BF90-554B2739A9FA}" type="presParOf" srcId="{152752A5-009E-4905-A514-8D30DE811140}" destId="{122EEED7-CB62-47DF-B6B1-81D6B0DE0C51}" srcOrd="5" destOrd="0" presId="urn:microsoft.com/office/officeart/2005/8/layout/bProcess4"/>
    <dgm:cxn modelId="{CB5D2A92-66B2-4888-A006-666FF736FB5E}" type="presParOf" srcId="{152752A5-009E-4905-A514-8D30DE811140}" destId="{29842B0D-2735-48A5-9884-CA80A45622BB}" srcOrd="6" destOrd="0" presId="urn:microsoft.com/office/officeart/2005/8/layout/bProcess4"/>
    <dgm:cxn modelId="{4466BC30-955E-4ED7-93CC-059741230AE4}" type="presParOf" srcId="{29842B0D-2735-48A5-9884-CA80A45622BB}" destId="{D243037D-AC49-48F0-91A5-7C34D899BE4B}" srcOrd="0" destOrd="0" presId="urn:microsoft.com/office/officeart/2005/8/layout/bProcess4"/>
    <dgm:cxn modelId="{D2D277EA-BEC4-4AE5-9F24-C93427B5C702}" type="presParOf" srcId="{29842B0D-2735-48A5-9884-CA80A45622BB}" destId="{2682DAA6-67A5-4BCD-A8AF-8B87EEF9BBD6}" srcOrd="1" destOrd="0" presId="urn:microsoft.com/office/officeart/2005/8/layout/bProcess4"/>
    <dgm:cxn modelId="{3AD6CB88-5F9F-4E40-A419-32F47FA3C67D}" type="presParOf" srcId="{152752A5-009E-4905-A514-8D30DE811140}" destId="{B87B4D35-A84B-4E74-928C-CD3455A904C6}" srcOrd="7" destOrd="0" presId="urn:microsoft.com/office/officeart/2005/8/layout/bProcess4"/>
    <dgm:cxn modelId="{48BB8885-090E-4753-8A85-A1AF0FC905AC}" type="presParOf" srcId="{152752A5-009E-4905-A514-8D30DE811140}" destId="{EA38EB99-6798-4401-BA3A-8531AE91FDD7}" srcOrd="8" destOrd="0" presId="urn:microsoft.com/office/officeart/2005/8/layout/bProcess4"/>
    <dgm:cxn modelId="{80D51B17-18FE-4039-A508-6C9AAD3A295B}" type="presParOf" srcId="{EA38EB99-6798-4401-BA3A-8531AE91FDD7}" destId="{9F4B9ED5-D362-4CF1-8D7F-2D46E2C70A4F}" srcOrd="0" destOrd="0" presId="urn:microsoft.com/office/officeart/2005/8/layout/bProcess4"/>
    <dgm:cxn modelId="{B836F40C-E79B-4EBA-9912-5BC01150F28D}" type="presParOf" srcId="{EA38EB99-6798-4401-BA3A-8531AE91FDD7}" destId="{7E424499-CFFE-4BD4-AA40-D66708CE39B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Intermediate Cypher Queries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D14EBA-A079-4F29-BDBF-89970A50611A}">
      <dgm:prSet phldrT="[Text]" phldr="0"/>
      <dgm:spPr/>
      <dgm:t>
        <a:bodyPr/>
        <a:lstStyle/>
        <a:p>
          <a:r>
            <a:rPr lang="en-US"/>
            <a:t>Cypher Aggregations</a:t>
          </a:r>
          <a:endParaRPr lang="en-US" dirty="0"/>
        </a:p>
      </dgm:t>
    </dgm:pt>
    <dgm:pt modelId="{ADC9B4A1-FD9A-47D3-BFE4-F0487ACB5ABC}" type="parTrans" cxnId="{DC12DCA1-87BF-4FD6-875C-682E9507CEDB}">
      <dgm:prSet/>
      <dgm:spPr/>
      <dgm:t>
        <a:bodyPr/>
        <a:lstStyle/>
        <a:p>
          <a:endParaRPr lang="en-US"/>
        </a:p>
      </dgm:t>
    </dgm:pt>
    <dgm:pt modelId="{5A3D9904-B300-4FD2-B8B9-B0B409E33B60}" type="sibTrans" cxnId="{DC12DCA1-87BF-4FD6-875C-682E9507CEDB}">
      <dgm:prSet/>
      <dgm:spPr/>
      <dgm:t>
        <a:bodyPr/>
        <a:lstStyle/>
        <a:p>
          <a:endParaRPr lang="en-US"/>
        </a:p>
      </dgm:t>
    </dgm:pt>
    <dgm:pt modelId="{22DC1026-1CF6-48C2-89D2-2C71F8860D04}">
      <dgm:prSet phldrT="[Text]" phldr="0"/>
      <dgm:spPr/>
      <dgm:t>
        <a:bodyPr/>
        <a:lstStyle/>
        <a:p>
          <a:r>
            <a:rPr lang="en-US"/>
            <a:t>Importing CSV data into Neo4j</a:t>
          </a:r>
          <a:endParaRPr lang="en-US" dirty="0"/>
        </a:p>
      </dgm:t>
    </dgm:pt>
    <dgm:pt modelId="{537BECD3-58D9-4ED9-A9A6-6BA6926374C4}" type="parTrans" cxnId="{743DE9FD-4D64-44E5-AE7D-A2668CA374C5}">
      <dgm:prSet/>
      <dgm:spPr/>
      <dgm:t>
        <a:bodyPr/>
        <a:lstStyle/>
        <a:p>
          <a:endParaRPr lang="en-US"/>
        </a:p>
      </dgm:t>
    </dgm:pt>
    <dgm:pt modelId="{507B7016-C5E7-4824-886D-21FC2F56C8A8}" type="sibTrans" cxnId="{743DE9FD-4D64-44E5-AE7D-A2668CA374C5}">
      <dgm:prSet/>
      <dgm:spPr/>
      <dgm:t>
        <a:bodyPr/>
        <a:lstStyle/>
        <a:p>
          <a:endParaRPr lang="en-US"/>
        </a:p>
      </dgm:t>
    </dgm:pt>
    <dgm:pt modelId="{A796C410-F40F-41D2-983A-3EC5B7D696DE}">
      <dgm:prSet phldrT="[Text]" phldr="0"/>
      <dgm:spPr/>
      <dgm:t>
        <a:bodyPr/>
        <a:lstStyle/>
        <a:p>
          <a:r>
            <a:rPr lang="en-US"/>
            <a:t>Cypher Indexes and Constraints</a:t>
          </a:r>
          <a:endParaRPr lang="en-US" dirty="0"/>
        </a:p>
      </dgm:t>
    </dgm:pt>
    <dgm:pt modelId="{67712F5D-002F-4B69-ACDB-55049DCF7014}" type="parTrans" cxnId="{D0407D60-F6A0-4A88-BD47-A6439CF9290E}">
      <dgm:prSet/>
      <dgm:spPr/>
      <dgm:t>
        <a:bodyPr/>
        <a:lstStyle/>
        <a:p>
          <a:endParaRPr lang="en-US"/>
        </a:p>
      </dgm:t>
    </dgm:pt>
    <dgm:pt modelId="{4BE480B6-C6FB-4D09-9AD3-825C6CEB4321}" type="sibTrans" cxnId="{D0407D60-F6A0-4A88-BD47-A6439CF9290E}">
      <dgm:prSet/>
      <dgm:spPr/>
      <dgm:t>
        <a:bodyPr/>
        <a:lstStyle/>
        <a:p>
          <a:endParaRPr lang="en-US"/>
        </a:p>
      </dgm:t>
    </dgm:pt>
    <dgm:pt modelId="{D944EC84-0D86-4C02-B80F-A067BC80D891}">
      <dgm:prSet phldrT="[Text]" phldr="0"/>
      <dgm:spPr/>
      <dgm:t>
        <a:bodyPr/>
        <a:lstStyle/>
        <a:p>
          <a:r>
            <a:rPr lang="en-US"/>
            <a:t>Neo4j &amp; GenerativeAI Fundamentals</a:t>
          </a:r>
          <a:endParaRPr lang="en-US" dirty="0"/>
        </a:p>
      </dgm:t>
    </dgm:pt>
    <dgm:pt modelId="{C9198D3C-C1DF-421E-BE87-9F6D7AE3C67F}" type="parTrans" cxnId="{3A14D837-3982-4E3F-8E69-CADC91AD34C1}">
      <dgm:prSet/>
      <dgm:spPr/>
      <dgm:t>
        <a:bodyPr/>
        <a:lstStyle/>
        <a:p>
          <a:endParaRPr lang="en-US"/>
        </a:p>
      </dgm:t>
    </dgm:pt>
    <dgm:pt modelId="{AE59D7DB-CD66-494C-9D43-7B24A8D87157}" type="sibTrans" cxnId="{3A14D837-3982-4E3F-8E69-CADC91AD34C1}">
      <dgm:prSet/>
      <dgm:spPr/>
      <dgm:t>
        <a:bodyPr/>
        <a:lstStyle/>
        <a:p>
          <a:endParaRPr lang="en-US"/>
        </a:p>
      </dgm:t>
    </dgm:pt>
    <dgm:pt modelId="{4D12F6E5-544F-4C3E-967B-4CD6817E10C7}">
      <dgm:prSet phldrT="[Text]" phldr="0"/>
      <dgm:spPr/>
      <dgm:t>
        <a:bodyPr/>
        <a:lstStyle/>
        <a:p>
          <a:r>
            <a:rPr lang="en-US" dirty="0"/>
            <a:t>Introduction to Vector Indexes and Unstructured Data</a:t>
          </a:r>
        </a:p>
      </dgm:t>
    </dgm:pt>
    <dgm:pt modelId="{4A32591F-C0F0-4905-AF72-1FCD2311DEA9}" type="parTrans" cxnId="{4F801321-1374-4353-85C7-A6A61C514ECD}">
      <dgm:prSet/>
      <dgm:spPr/>
      <dgm:t>
        <a:bodyPr/>
        <a:lstStyle/>
        <a:p>
          <a:endParaRPr lang="en-US"/>
        </a:p>
      </dgm:t>
    </dgm:pt>
    <dgm:pt modelId="{857CBF53-2590-4E35-8834-65959F158447}" type="sibTrans" cxnId="{4F801321-1374-4353-85C7-A6A61C514ECD}">
      <dgm:prSet/>
      <dgm:spPr/>
      <dgm:t>
        <a:bodyPr/>
        <a:lstStyle/>
        <a:p>
          <a:endParaRPr lang="en-US"/>
        </a:p>
      </dgm:t>
    </dgm:pt>
    <dgm:pt modelId="{6301692A-3F63-4525-94FF-6CC4FEE8516D}">
      <dgm:prSet phldrT="[Text]" phldr="0"/>
      <dgm:spPr/>
      <dgm:t>
        <a:bodyPr/>
        <a:lstStyle/>
        <a:p>
          <a:r>
            <a:rPr lang="en-US" dirty="0"/>
            <a:t>Building Neo4j Applications with Spring Data</a:t>
          </a:r>
        </a:p>
      </dgm:t>
    </dgm:pt>
    <dgm:pt modelId="{4E601169-A050-4391-99C8-7FD03B4ABAF5}" type="parTrans" cxnId="{C9BC494A-984E-4954-96D7-67D534748907}">
      <dgm:prSet/>
      <dgm:spPr/>
      <dgm:t>
        <a:bodyPr/>
        <a:lstStyle/>
        <a:p>
          <a:endParaRPr lang="en-US"/>
        </a:p>
      </dgm:t>
    </dgm:pt>
    <dgm:pt modelId="{1320FAFA-9A9F-4F29-9B24-2AADD8B9011A}" type="sibTrans" cxnId="{C9BC494A-984E-4954-96D7-67D534748907}">
      <dgm:prSet/>
      <dgm:spPr/>
      <dgm:t>
        <a:bodyPr/>
        <a:lstStyle/>
        <a:p>
          <a:endParaRPr lang="en-US"/>
        </a:p>
      </dgm:t>
    </dgm:pt>
    <dgm:pt modelId="{B649BD8D-B841-487C-836D-C17F3BDEB07F}">
      <dgm:prSet phldrT="[Text]" phldr="0"/>
      <dgm:spPr/>
      <dgm:t>
        <a:bodyPr/>
        <a:lstStyle/>
        <a:p>
          <a:r>
            <a:rPr lang="en-US" dirty="0"/>
            <a:t>Using Neo4j with Python</a:t>
          </a:r>
        </a:p>
      </dgm:t>
    </dgm:pt>
    <dgm:pt modelId="{55D6BE42-4A27-4768-8EFB-E69C968D7849}" type="parTrans" cxnId="{1265EB5C-8E66-49F3-A37A-6DCB40461C10}">
      <dgm:prSet/>
      <dgm:spPr/>
      <dgm:t>
        <a:bodyPr/>
        <a:lstStyle/>
        <a:p>
          <a:endParaRPr lang="en-US"/>
        </a:p>
      </dgm:t>
    </dgm:pt>
    <dgm:pt modelId="{E5171204-522F-4398-A03E-8F566E6C4582}" type="sibTrans" cxnId="{1265EB5C-8E66-49F3-A37A-6DCB40461C10}">
      <dgm:prSet/>
      <dgm:spPr/>
      <dgm:t>
        <a:bodyPr/>
        <a:lstStyle/>
        <a:p>
          <a:endParaRPr lang="en-US"/>
        </a:p>
      </dgm:t>
    </dgm:pt>
    <dgm:pt modelId="{9CECB480-F17B-4B99-AE07-3E27F5D99A3E}">
      <dgm:prSet phldrT="[Text]" phldr="0"/>
      <dgm:spPr/>
      <dgm:t>
        <a:bodyPr/>
        <a:lstStyle/>
        <a:p>
          <a:r>
            <a:rPr lang="en-US" dirty="0"/>
            <a:t>Building Neo4j Applications with Node.js</a:t>
          </a:r>
        </a:p>
      </dgm:t>
    </dgm:pt>
    <dgm:pt modelId="{E942603E-2D73-4F99-BB3E-F4C4088516D5}" type="parTrans" cxnId="{9883ED74-AAC5-45A5-956F-3EC07F605A0E}">
      <dgm:prSet/>
      <dgm:spPr/>
      <dgm:t>
        <a:bodyPr/>
        <a:lstStyle/>
        <a:p>
          <a:endParaRPr lang="en-US"/>
        </a:p>
      </dgm:t>
    </dgm:pt>
    <dgm:pt modelId="{D885881F-E29C-46D9-8123-A3FA83C26CF9}" type="sibTrans" cxnId="{9883ED74-AAC5-45A5-956F-3EC07F605A0E}">
      <dgm:prSet/>
      <dgm:spPr/>
      <dgm:t>
        <a:bodyPr/>
        <a:lstStyle/>
        <a:p>
          <a:endParaRPr lang="en-US"/>
        </a:p>
      </dgm:t>
    </dgm:pt>
    <dgm:pt modelId="{4D8E293D-CB7B-49A1-A4DE-930F69D53D79}">
      <dgm:prSet phldrT="[Text]" phldr="0"/>
      <dgm:spPr/>
      <dgm:t>
        <a:bodyPr/>
        <a:lstStyle/>
        <a:p>
          <a:r>
            <a:rPr lang="en-US" dirty="0"/>
            <a:t>Building Neo4j Application with TypeScript</a:t>
          </a:r>
        </a:p>
      </dgm:t>
    </dgm:pt>
    <dgm:pt modelId="{5D55ED9D-AD1B-4EC3-935E-AAE49FCC5667}" type="parTrans" cxnId="{572CBA4F-2CB4-44ED-849C-202DD80F0FC6}">
      <dgm:prSet/>
      <dgm:spPr/>
      <dgm:t>
        <a:bodyPr/>
        <a:lstStyle/>
        <a:p>
          <a:endParaRPr lang="en-US"/>
        </a:p>
      </dgm:t>
    </dgm:pt>
    <dgm:pt modelId="{317916E4-F5CF-452E-90B2-EAD0EE502579}" type="sibTrans" cxnId="{572CBA4F-2CB4-44ED-849C-202DD80F0FC6}">
      <dgm:prSet/>
      <dgm:spPr/>
      <dgm:t>
        <a:bodyPr/>
        <a:lstStyle/>
        <a:p>
          <a:endParaRPr lang="en-US"/>
        </a:p>
      </dgm:t>
    </dgm:pt>
    <dgm:pt modelId="{23580D3A-B2D8-406B-BAA0-5452C6B909A2}">
      <dgm:prSet phldrT="[Text]" phldr="0"/>
      <dgm:spPr/>
      <dgm:t>
        <a:bodyPr/>
        <a:lstStyle/>
        <a:p>
          <a:r>
            <a:rPr lang="en-US"/>
            <a:t>Developing with Neo4j MCP Tools</a:t>
          </a:r>
          <a:endParaRPr lang="en-US" dirty="0"/>
        </a:p>
      </dgm:t>
    </dgm:pt>
    <dgm:pt modelId="{0B98DFFE-5282-4C33-AAE2-0C9026AFB640}" type="parTrans" cxnId="{17C3670A-0C02-46F4-96AA-FDBD6ED65171}">
      <dgm:prSet/>
      <dgm:spPr/>
      <dgm:t>
        <a:bodyPr/>
        <a:lstStyle/>
        <a:p>
          <a:endParaRPr lang="en-US"/>
        </a:p>
      </dgm:t>
    </dgm:pt>
    <dgm:pt modelId="{260A179B-6FD7-44CA-91FD-1FE612F18ACF}" type="sibTrans" cxnId="{17C3670A-0C02-46F4-96AA-FDBD6ED65171}">
      <dgm:prSet/>
      <dgm:spPr/>
      <dgm:t>
        <a:bodyPr/>
        <a:lstStyle/>
        <a:p>
          <a:endParaRPr lang="en-US"/>
        </a:p>
      </dgm:t>
    </dgm:pt>
    <dgm:pt modelId="{0DDE5A96-0A66-419F-91B4-23E4F4FFC891}">
      <dgm:prSet phldrT="[Text]" phldr="0"/>
      <dgm:spPr/>
      <dgm:t>
        <a:bodyPr/>
        <a:lstStyle/>
        <a:p>
          <a:r>
            <a:rPr lang="en-US" dirty="0"/>
            <a:t>Using Neo4j with Java</a:t>
          </a:r>
        </a:p>
      </dgm:t>
    </dgm:pt>
    <dgm:pt modelId="{81AD21BC-C9A5-4A82-9CE9-AA230C077192}" type="parTrans" cxnId="{53545683-48B2-4B27-9A44-094F893A8CE4}">
      <dgm:prSet/>
      <dgm:spPr/>
      <dgm:t>
        <a:bodyPr/>
        <a:lstStyle/>
        <a:p>
          <a:endParaRPr lang="en-US"/>
        </a:p>
      </dgm:t>
    </dgm:pt>
    <dgm:pt modelId="{44F741BC-07C8-491F-BAB2-1E353E4950C0}" type="sibTrans" cxnId="{53545683-48B2-4B27-9A44-094F893A8CE4}">
      <dgm:prSet/>
      <dgm:spPr/>
      <dgm:t>
        <a:bodyPr/>
        <a:lstStyle/>
        <a:p>
          <a:endParaRPr lang="en-US"/>
        </a:p>
      </dgm:t>
    </dgm:pt>
    <dgm:pt modelId="{B3AAA821-FBAF-41E9-934D-C4ED66FFFE9B}">
      <dgm:prSet phldrT="[Text]" phldr="0"/>
      <dgm:spPr/>
      <dgm:t>
        <a:bodyPr/>
        <a:lstStyle/>
        <a:p>
          <a:r>
            <a:rPr lang="en-US" dirty="0"/>
            <a:t>Using Neo4j with Go</a:t>
          </a:r>
        </a:p>
      </dgm:t>
    </dgm:pt>
    <dgm:pt modelId="{5973D004-A294-4B4B-82AC-3101F8464A8D}" type="parTrans" cxnId="{74E4AF0A-20CA-44E3-A410-F04AEBE75CC5}">
      <dgm:prSet/>
      <dgm:spPr/>
      <dgm:t>
        <a:bodyPr/>
        <a:lstStyle/>
        <a:p>
          <a:endParaRPr lang="en-US"/>
        </a:p>
      </dgm:t>
    </dgm:pt>
    <dgm:pt modelId="{49283646-D563-4389-81F7-88D8508DCBD1}" type="sibTrans" cxnId="{74E4AF0A-20CA-44E3-A410-F04AEBE75CC5}">
      <dgm:prSet/>
      <dgm:spPr/>
      <dgm:t>
        <a:bodyPr/>
        <a:lstStyle/>
        <a:p>
          <a:endParaRPr lang="en-US"/>
        </a:p>
      </dgm:t>
    </dgm:pt>
    <dgm:pt modelId="{6F16D910-BBC9-4C06-A8A3-C3D577EE79D3}">
      <dgm:prSet phldrT="[Text]" phldr="0"/>
      <dgm:spPr/>
      <dgm:t>
        <a:bodyPr/>
        <a:lstStyle/>
        <a:p>
          <a:r>
            <a:rPr lang="en-US" dirty="0"/>
            <a:t>Building Neo4j Applications with .NET</a:t>
          </a:r>
        </a:p>
      </dgm:t>
    </dgm:pt>
    <dgm:pt modelId="{41F46015-0357-47CE-9A59-19EBBCA6E190}" type="parTrans" cxnId="{66DF58AC-CE58-427E-A860-5D26C31114B3}">
      <dgm:prSet/>
      <dgm:spPr/>
      <dgm:t>
        <a:bodyPr/>
        <a:lstStyle/>
        <a:p>
          <a:endParaRPr lang="en-US"/>
        </a:p>
      </dgm:t>
    </dgm:pt>
    <dgm:pt modelId="{96C164BF-0E00-4CAD-9459-D2C6420BDB93}" type="sibTrans" cxnId="{66DF58AC-CE58-427E-A860-5D26C31114B3}">
      <dgm:prSet/>
      <dgm:spPr/>
      <dgm:t>
        <a:bodyPr/>
        <a:lstStyle/>
        <a:p>
          <a:endParaRPr lang="en-US"/>
        </a:p>
      </dgm:t>
    </dgm:pt>
    <dgm:pt modelId="{473207A9-7259-4FCB-BABC-CA4FEE258C8A}">
      <dgm:prSet phldrT="[Text]" phldr="0"/>
      <dgm:spPr/>
      <dgm:t>
        <a:bodyPr/>
        <a:lstStyle/>
        <a:p>
          <a:r>
            <a:rPr lang="en-US"/>
            <a:t>Introducion to Neo4j &amp; GraphGL</a:t>
          </a:r>
          <a:endParaRPr lang="en-US" dirty="0"/>
        </a:p>
      </dgm:t>
    </dgm:pt>
    <dgm:pt modelId="{D7EEEB2A-F6DA-4111-AE37-F1654E0E877F}" type="parTrans" cxnId="{F675F7FB-DD40-4E9B-8387-9DD98A5A50FE}">
      <dgm:prSet/>
      <dgm:spPr/>
      <dgm:t>
        <a:bodyPr/>
        <a:lstStyle/>
        <a:p>
          <a:endParaRPr lang="en-US"/>
        </a:p>
      </dgm:t>
    </dgm:pt>
    <dgm:pt modelId="{5D901F08-63B7-4177-93A0-010EA5ED2445}" type="sibTrans" cxnId="{F675F7FB-DD40-4E9B-8387-9DD98A5A50FE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5">
        <dgm:presLayoutVars>
          <dgm:bulletEnabled val="1"/>
        </dgm:presLayoutVars>
      </dgm:prSet>
      <dgm:spPr/>
    </dgm:pt>
    <dgm:pt modelId="{357C0EA7-207A-432B-884F-FB74E66E2FBA}" type="pres">
      <dgm:prSet presAssocID="{89F99603-E921-453E-B20C-515A799C2C9A}" presName="sibTrans" presStyleLbl="bgSibTrans2D1" presStyleIdx="0" presStyleCnt="14"/>
      <dgm:spPr/>
    </dgm:pt>
    <dgm:pt modelId="{D8647B96-505B-4405-BAFD-2A1DEF68C0BD}" type="pres">
      <dgm:prSet presAssocID="{1DD14EBA-A079-4F29-BDBF-89970A50611A}" presName="compNode" presStyleCnt="0"/>
      <dgm:spPr/>
    </dgm:pt>
    <dgm:pt modelId="{2DD5A2F4-BE9F-49FF-B0D6-79BE57E9BC3A}" type="pres">
      <dgm:prSet presAssocID="{1DD14EBA-A079-4F29-BDBF-89970A50611A}" presName="dummyConnPt" presStyleCnt="0"/>
      <dgm:spPr/>
    </dgm:pt>
    <dgm:pt modelId="{44E98346-B773-4E52-9B44-4AEB04AEE5F4}" type="pres">
      <dgm:prSet presAssocID="{1DD14EBA-A079-4F29-BDBF-89970A50611A}" presName="node" presStyleLbl="node1" presStyleIdx="1" presStyleCnt="15">
        <dgm:presLayoutVars>
          <dgm:bulletEnabled val="1"/>
        </dgm:presLayoutVars>
      </dgm:prSet>
      <dgm:spPr/>
    </dgm:pt>
    <dgm:pt modelId="{1AE662BB-F1B9-4103-A0EE-BD58DC8B2EC1}" type="pres">
      <dgm:prSet presAssocID="{5A3D9904-B300-4FD2-B8B9-B0B409E33B60}" presName="sibTrans" presStyleLbl="bgSibTrans2D1" presStyleIdx="1" presStyleCnt="14"/>
      <dgm:spPr/>
    </dgm:pt>
    <dgm:pt modelId="{14B1CC84-2B84-41C6-B572-0BC632A8B469}" type="pres">
      <dgm:prSet presAssocID="{22DC1026-1CF6-48C2-89D2-2C71F8860D04}" presName="compNode" presStyleCnt="0"/>
      <dgm:spPr/>
    </dgm:pt>
    <dgm:pt modelId="{CBBDB4C5-9DE2-4528-8B64-C43DEEB8DCCE}" type="pres">
      <dgm:prSet presAssocID="{22DC1026-1CF6-48C2-89D2-2C71F8860D04}" presName="dummyConnPt" presStyleCnt="0"/>
      <dgm:spPr/>
    </dgm:pt>
    <dgm:pt modelId="{D5C17D92-76EA-4EAC-B918-51334879E4A3}" type="pres">
      <dgm:prSet presAssocID="{22DC1026-1CF6-48C2-89D2-2C71F8860D04}" presName="node" presStyleLbl="node1" presStyleIdx="2" presStyleCnt="15">
        <dgm:presLayoutVars>
          <dgm:bulletEnabled val="1"/>
        </dgm:presLayoutVars>
      </dgm:prSet>
      <dgm:spPr/>
    </dgm:pt>
    <dgm:pt modelId="{06512492-5BB4-4F6E-B178-13952D0662D8}" type="pres">
      <dgm:prSet presAssocID="{507B7016-C5E7-4824-886D-21FC2F56C8A8}" presName="sibTrans" presStyleLbl="bgSibTrans2D1" presStyleIdx="2" presStyleCnt="14"/>
      <dgm:spPr/>
    </dgm:pt>
    <dgm:pt modelId="{A8FA2623-78CD-4C2F-922A-7C916656E572}" type="pres">
      <dgm:prSet presAssocID="{A796C410-F40F-41D2-983A-3EC5B7D696DE}" presName="compNode" presStyleCnt="0"/>
      <dgm:spPr/>
    </dgm:pt>
    <dgm:pt modelId="{3A3BC070-2E03-4752-9085-33D0364D35B9}" type="pres">
      <dgm:prSet presAssocID="{A796C410-F40F-41D2-983A-3EC5B7D696DE}" presName="dummyConnPt" presStyleCnt="0"/>
      <dgm:spPr/>
    </dgm:pt>
    <dgm:pt modelId="{4705C066-751C-4E4F-A755-708F51238499}" type="pres">
      <dgm:prSet presAssocID="{A796C410-F40F-41D2-983A-3EC5B7D696DE}" presName="node" presStyleLbl="node1" presStyleIdx="3" presStyleCnt="15">
        <dgm:presLayoutVars>
          <dgm:bulletEnabled val="1"/>
        </dgm:presLayoutVars>
      </dgm:prSet>
      <dgm:spPr/>
    </dgm:pt>
    <dgm:pt modelId="{49362A4E-AD92-4A31-A167-257F8D8CD1F8}" type="pres">
      <dgm:prSet presAssocID="{4BE480B6-C6FB-4D09-9AD3-825C6CEB4321}" presName="sibTrans" presStyleLbl="bgSibTrans2D1" presStyleIdx="3" presStyleCnt="14"/>
      <dgm:spPr/>
    </dgm:pt>
    <dgm:pt modelId="{3F7E4700-FBC2-49C4-993B-A243CD835AA3}" type="pres">
      <dgm:prSet presAssocID="{D944EC84-0D86-4C02-B80F-A067BC80D891}" presName="compNode" presStyleCnt="0"/>
      <dgm:spPr/>
    </dgm:pt>
    <dgm:pt modelId="{98501AAD-446F-4B34-895C-8731A2492B2D}" type="pres">
      <dgm:prSet presAssocID="{D944EC84-0D86-4C02-B80F-A067BC80D891}" presName="dummyConnPt" presStyleCnt="0"/>
      <dgm:spPr/>
    </dgm:pt>
    <dgm:pt modelId="{7E351454-7B63-466C-B353-5EC7370FD8B2}" type="pres">
      <dgm:prSet presAssocID="{D944EC84-0D86-4C02-B80F-A067BC80D891}" presName="node" presStyleLbl="node1" presStyleIdx="4" presStyleCnt="15">
        <dgm:presLayoutVars>
          <dgm:bulletEnabled val="1"/>
        </dgm:presLayoutVars>
      </dgm:prSet>
      <dgm:spPr/>
    </dgm:pt>
    <dgm:pt modelId="{F88BEF35-E081-4590-9F6E-9109DB7F1259}" type="pres">
      <dgm:prSet presAssocID="{AE59D7DB-CD66-494C-9D43-7B24A8D87157}" presName="sibTrans" presStyleLbl="bgSibTrans2D1" presStyleIdx="4" presStyleCnt="14"/>
      <dgm:spPr/>
    </dgm:pt>
    <dgm:pt modelId="{986869B4-8476-4E59-8DE6-213E42654461}" type="pres">
      <dgm:prSet presAssocID="{4D12F6E5-544F-4C3E-967B-4CD6817E10C7}" presName="compNode" presStyleCnt="0"/>
      <dgm:spPr/>
    </dgm:pt>
    <dgm:pt modelId="{F41CE08E-ADD4-4A79-B8BE-9334E6130FFD}" type="pres">
      <dgm:prSet presAssocID="{4D12F6E5-544F-4C3E-967B-4CD6817E10C7}" presName="dummyConnPt" presStyleCnt="0"/>
      <dgm:spPr/>
    </dgm:pt>
    <dgm:pt modelId="{1D0580DA-4C3A-4B36-B7B6-8459B364F319}" type="pres">
      <dgm:prSet presAssocID="{4D12F6E5-544F-4C3E-967B-4CD6817E10C7}" presName="node" presStyleLbl="node1" presStyleIdx="5" presStyleCnt="15">
        <dgm:presLayoutVars>
          <dgm:bulletEnabled val="1"/>
        </dgm:presLayoutVars>
      </dgm:prSet>
      <dgm:spPr/>
    </dgm:pt>
    <dgm:pt modelId="{1FE6DBCF-1091-4C4A-848F-73613A1095BB}" type="pres">
      <dgm:prSet presAssocID="{857CBF53-2590-4E35-8834-65959F158447}" presName="sibTrans" presStyleLbl="bgSibTrans2D1" presStyleIdx="5" presStyleCnt="14"/>
      <dgm:spPr/>
    </dgm:pt>
    <dgm:pt modelId="{0F749B47-CEDD-441D-809E-C819647D57E8}" type="pres">
      <dgm:prSet presAssocID="{473207A9-7259-4FCB-BABC-CA4FEE258C8A}" presName="compNode" presStyleCnt="0"/>
      <dgm:spPr/>
    </dgm:pt>
    <dgm:pt modelId="{FC4ABEE2-7C97-41F9-9A22-23C15F851272}" type="pres">
      <dgm:prSet presAssocID="{473207A9-7259-4FCB-BABC-CA4FEE258C8A}" presName="dummyConnPt" presStyleCnt="0"/>
      <dgm:spPr/>
    </dgm:pt>
    <dgm:pt modelId="{3E850552-B04A-469E-B6B7-B2160E3806F2}" type="pres">
      <dgm:prSet presAssocID="{473207A9-7259-4FCB-BABC-CA4FEE258C8A}" presName="node" presStyleLbl="node1" presStyleIdx="6" presStyleCnt="15">
        <dgm:presLayoutVars>
          <dgm:bulletEnabled val="1"/>
        </dgm:presLayoutVars>
      </dgm:prSet>
      <dgm:spPr/>
    </dgm:pt>
    <dgm:pt modelId="{FCB1FE24-320B-44C8-8D51-6A1F70E5D7EE}" type="pres">
      <dgm:prSet presAssocID="{5D901F08-63B7-4177-93A0-010EA5ED2445}" presName="sibTrans" presStyleLbl="bgSibTrans2D1" presStyleIdx="6" presStyleCnt="14"/>
      <dgm:spPr/>
    </dgm:pt>
    <dgm:pt modelId="{9DC903B6-6407-4783-801C-D6A631C02259}" type="pres">
      <dgm:prSet presAssocID="{B649BD8D-B841-487C-836D-C17F3BDEB07F}" presName="compNode" presStyleCnt="0"/>
      <dgm:spPr/>
    </dgm:pt>
    <dgm:pt modelId="{4A297D03-80B8-4EA9-96FC-4253DF9EEAD5}" type="pres">
      <dgm:prSet presAssocID="{B649BD8D-B841-487C-836D-C17F3BDEB07F}" presName="dummyConnPt" presStyleCnt="0"/>
      <dgm:spPr/>
    </dgm:pt>
    <dgm:pt modelId="{B587A530-9472-4231-A7FD-20D193DBEC53}" type="pres">
      <dgm:prSet presAssocID="{B649BD8D-B841-487C-836D-C17F3BDEB07F}" presName="node" presStyleLbl="node1" presStyleIdx="7" presStyleCnt="15">
        <dgm:presLayoutVars>
          <dgm:bulletEnabled val="1"/>
        </dgm:presLayoutVars>
      </dgm:prSet>
      <dgm:spPr/>
    </dgm:pt>
    <dgm:pt modelId="{1A63DF2D-E9EE-46E3-BCBD-24EB2FD1EE66}" type="pres">
      <dgm:prSet presAssocID="{E5171204-522F-4398-A03E-8F566E6C4582}" presName="sibTrans" presStyleLbl="bgSibTrans2D1" presStyleIdx="7" presStyleCnt="14"/>
      <dgm:spPr/>
    </dgm:pt>
    <dgm:pt modelId="{85822CE2-BAC9-4597-83F1-28C053664497}" type="pres">
      <dgm:prSet presAssocID="{0DDE5A96-0A66-419F-91B4-23E4F4FFC891}" presName="compNode" presStyleCnt="0"/>
      <dgm:spPr/>
    </dgm:pt>
    <dgm:pt modelId="{762C7E25-755E-4F9D-8988-4C3A02224B53}" type="pres">
      <dgm:prSet presAssocID="{0DDE5A96-0A66-419F-91B4-23E4F4FFC891}" presName="dummyConnPt" presStyleCnt="0"/>
      <dgm:spPr/>
    </dgm:pt>
    <dgm:pt modelId="{8D09F4DC-4E75-46C4-8C77-BEA9F4E52D93}" type="pres">
      <dgm:prSet presAssocID="{0DDE5A96-0A66-419F-91B4-23E4F4FFC891}" presName="node" presStyleLbl="node1" presStyleIdx="8" presStyleCnt="15">
        <dgm:presLayoutVars>
          <dgm:bulletEnabled val="1"/>
        </dgm:presLayoutVars>
      </dgm:prSet>
      <dgm:spPr/>
    </dgm:pt>
    <dgm:pt modelId="{5925E160-0725-473F-84C5-ABB58AD8B7E3}" type="pres">
      <dgm:prSet presAssocID="{44F741BC-07C8-491F-BAB2-1E353E4950C0}" presName="sibTrans" presStyleLbl="bgSibTrans2D1" presStyleIdx="8" presStyleCnt="14"/>
      <dgm:spPr/>
    </dgm:pt>
    <dgm:pt modelId="{8FD29BF9-BA03-4033-80D3-329D426AF1E8}" type="pres">
      <dgm:prSet presAssocID="{B3AAA821-FBAF-41E9-934D-C4ED66FFFE9B}" presName="compNode" presStyleCnt="0"/>
      <dgm:spPr/>
    </dgm:pt>
    <dgm:pt modelId="{4A586C31-0680-4EE9-99EF-11FC47E0D541}" type="pres">
      <dgm:prSet presAssocID="{B3AAA821-FBAF-41E9-934D-C4ED66FFFE9B}" presName="dummyConnPt" presStyleCnt="0"/>
      <dgm:spPr/>
    </dgm:pt>
    <dgm:pt modelId="{5139EE64-62CC-4E4C-AD33-11C3062D9B77}" type="pres">
      <dgm:prSet presAssocID="{B3AAA821-FBAF-41E9-934D-C4ED66FFFE9B}" presName="node" presStyleLbl="node1" presStyleIdx="9" presStyleCnt="15">
        <dgm:presLayoutVars>
          <dgm:bulletEnabled val="1"/>
        </dgm:presLayoutVars>
      </dgm:prSet>
      <dgm:spPr/>
    </dgm:pt>
    <dgm:pt modelId="{9EEEC858-7606-4699-BD17-F6778167A2D6}" type="pres">
      <dgm:prSet presAssocID="{49283646-D563-4389-81F7-88D8508DCBD1}" presName="sibTrans" presStyleLbl="bgSibTrans2D1" presStyleIdx="9" presStyleCnt="14"/>
      <dgm:spPr/>
    </dgm:pt>
    <dgm:pt modelId="{860BF2AC-9B03-4B71-AA0B-0CBEA5505083}" type="pres">
      <dgm:prSet presAssocID="{6F16D910-BBC9-4C06-A8A3-C3D577EE79D3}" presName="compNode" presStyleCnt="0"/>
      <dgm:spPr/>
    </dgm:pt>
    <dgm:pt modelId="{CC7A5180-93DE-497D-BF41-24647DD43F8E}" type="pres">
      <dgm:prSet presAssocID="{6F16D910-BBC9-4C06-A8A3-C3D577EE79D3}" presName="dummyConnPt" presStyleCnt="0"/>
      <dgm:spPr/>
    </dgm:pt>
    <dgm:pt modelId="{7FAACE2F-DA43-432F-BCE5-AC689CE9A1B3}" type="pres">
      <dgm:prSet presAssocID="{6F16D910-BBC9-4C06-A8A3-C3D577EE79D3}" presName="node" presStyleLbl="node1" presStyleIdx="10" presStyleCnt="15">
        <dgm:presLayoutVars>
          <dgm:bulletEnabled val="1"/>
        </dgm:presLayoutVars>
      </dgm:prSet>
      <dgm:spPr/>
    </dgm:pt>
    <dgm:pt modelId="{4A3CB451-A2EA-48F2-94A8-805D1E1BBEF5}" type="pres">
      <dgm:prSet presAssocID="{96C164BF-0E00-4CAD-9459-D2C6420BDB93}" presName="sibTrans" presStyleLbl="bgSibTrans2D1" presStyleIdx="10" presStyleCnt="14"/>
      <dgm:spPr/>
    </dgm:pt>
    <dgm:pt modelId="{554D42E7-8E39-4B9C-92ED-6944C967304F}" type="pres">
      <dgm:prSet presAssocID="{6301692A-3F63-4525-94FF-6CC4FEE8516D}" presName="compNode" presStyleCnt="0"/>
      <dgm:spPr/>
    </dgm:pt>
    <dgm:pt modelId="{55585B75-BC27-4DF5-86BC-7212F2ECA170}" type="pres">
      <dgm:prSet presAssocID="{6301692A-3F63-4525-94FF-6CC4FEE8516D}" presName="dummyConnPt" presStyleCnt="0"/>
      <dgm:spPr/>
    </dgm:pt>
    <dgm:pt modelId="{9730991F-FF16-49CB-98B8-D16119604AFC}" type="pres">
      <dgm:prSet presAssocID="{6301692A-3F63-4525-94FF-6CC4FEE8516D}" presName="node" presStyleLbl="node1" presStyleIdx="11" presStyleCnt="15">
        <dgm:presLayoutVars>
          <dgm:bulletEnabled val="1"/>
        </dgm:presLayoutVars>
      </dgm:prSet>
      <dgm:spPr/>
    </dgm:pt>
    <dgm:pt modelId="{4CC4ACC3-C5F1-4098-A492-F7C6A158675D}" type="pres">
      <dgm:prSet presAssocID="{1320FAFA-9A9F-4F29-9B24-2AADD8B9011A}" presName="sibTrans" presStyleLbl="bgSibTrans2D1" presStyleIdx="11" presStyleCnt="14"/>
      <dgm:spPr/>
    </dgm:pt>
    <dgm:pt modelId="{32917886-78CA-4293-8DF4-1C6EC8ABF213}" type="pres">
      <dgm:prSet presAssocID="{9CECB480-F17B-4B99-AE07-3E27F5D99A3E}" presName="compNode" presStyleCnt="0"/>
      <dgm:spPr/>
    </dgm:pt>
    <dgm:pt modelId="{F5ADC679-F4CA-4F9E-B044-7145D69C4ACB}" type="pres">
      <dgm:prSet presAssocID="{9CECB480-F17B-4B99-AE07-3E27F5D99A3E}" presName="dummyConnPt" presStyleCnt="0"/>
      <dgm:spPr/>
    </dgm:pt>
    <dgm:pt modelId="{F440B68D-0C62-4B83-AF81-49DDEFD875D0}" type="pres">
      <dgm:prSet presAssocID="{9CECB480-F17B-4B99-AE07-3E27F5D99A3E}" presName="node" presStyleLbl="node1" presStyleIdx="12" presStyleCnt="15">
        <dgm:presLayoutVars>
          <dgm:bulletEnabled val="1"/>
        </dgm:presLayoutVars>
      </dgm:prSet>
      <dgm:spPr/>
    </dgm:pt>
    <dgm:pt modelId="{56350C98-35DF-41C2-8A03-9C872CAEE4E4}" type="pres">
      <dgm:prSet presAssocID="{D885881F-E29C-46D9-8123-A3FA83C26CF9}" presName="sibTrans" presStyleLbl="bgSibTrans2D1" presStyleIdx="12" presStyleCnt="14"/>
      <dgm:spPr/>
    </dgm:pt>
    <dgm:pt modelId="{1E023535-B523-4882-854E-FA8EB077CB82}" type="pres">
      <dgm:prSet presAssocID="{4D8E293D-CB7B-49A1-A4DE-930F69D53D79}" presName="compNode" presStyleCnt="0"/>
      <dgm:spPr/>
    </dgm:pt>
    <dgm:pt modelId="{0F5D42A1-4535-49BB-823F-807402126A66}" type="pres">
      <dgm:prSet presAssocID="{4D8E293D-CB7B-49A1-A4DE-930F69D53D79}" presName="dummyConnPt" presStyleCnt="0"/>
      <dgm:spPr/>
    </dgm:pt>
    <dgm:pt modelId="{7FB3D6B0-F471-43DA-8C26-A9E8A95AB056}" type="pres">
      <dgm:prSet presAssocID="{4D8E293D-CB7B-49A1-A4DE-930F69D53D79}" presName="node" presStyleLbl="node1" presStyleIdx="13" presStyleCnt="15">
        <dgm:presLayoutVars>
          <dgm:bulletEnabled val="1"/>
        </dgm:presLayoutVars>
      </dgm:prSet>
      <dgm:spPr/>
    </dgm:pt>
    <dgm:pt modelId="{B66EFB2A-33BC-4C1F-9422-BB3081A6219F}" type="pres">
      <dgm:prSet presAssocID="{317916E4-F5CF-452E-90B2-EAD0EE502579}" presName="sibTrans" presStyleLbl="bgSibTrans2D1" presStyleIdx="13" presStyleCnt="14"/>
      <dgm:spPr/>
    </dgm:pt>
    <dgm:pt modelId="{18119F12-86B8-4E36-A006-67E35986256C}" type="pres">
      <dgm:prSet presAssocID="{23580D3A-B2D8-406B-BAA0-5452C6B909A2}" presName="compNode" presStyleCnt="0"/>
      <dgm:spPr/>
    </dgm:pt>
    <dgm:pt modelId="{AE6D37B4-F73F-41B8-BD85-CC077E51BB16}" type="pres">
      <dgm:prSet presAssocID="{23580D3A-B2D8-406B-BAA0-5452C6B909A2}" presName="dummyConnPt" presStyleCnt="0"/>
      <dgm:spPr/>
    </dgm:pt>
    <dgm:pt modelId="{9374143D-5353-4D4F-BD43-57F9C0063504}" type="pres">
      <dgm:prSet presAssocID="{23580D3A-B2D8-406B-BAA0-5452C6B909A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F76C901-E11A-42BC-B7FA-58E403959152}" type="presOf" srcId="{E5171204-522F-4398-A03E-8F566E6C4582}" destId="{1A63DF2D-E9EE-46E3-BCBD-24EB2FD1EE66}" srcOrd="0" destOrd="0" presId="urn:microsoft.com/office/officeart/2005/8/layout/bProcess4"/>
    <dgm:cxn modelId="{D0444D04-48C5-446D-8CE3-BA789D0A9F18}" type="presOf" srcId="{23580D3A-B2D8-406B-BAA0-5452C6B909A2}" destId="{9374143D-5353-4D4F-BD43-57F9C0063504}" srcOrd="0" destOrd="0" presId="urn:microsoft.com/office/officeart/2005/8/layout/bProcess4"/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97A6B309-6691-4270-88A0-4C4FE27DB255}" type="presOf" srcId="{B3AAA821-FBAF-41E9-934D-C4ED66FFFE9B}" destId="{5139EE64-62CC-4E4C-AD33-11C3062D9B77}" srcOrd="0" destOrd="0" presId="urn:microsoft.com/office/officeart/2005/8/layout/bProcess4"/>
    <dgm:cxn modelId="{17C3670A-0C02-46F4-96AA-FDBD6ED65171}" srcId="{EC9CFB14-41E4-4772-8D88-A042239975E9}" destId="{23580D3A-B2D8-406B-BAA0-5452C6B909A2}" srcOrd="14" destOrd="0" parTransId="{0B98DFFE-5282-4C33-AAE2-0C9026AFB640}" sibTransId="{260A179B-6FD7-44CA-91FD-1FE612F18ACF}"/>
    <dgm:cxn modelId="{74E4AF0A-20CA-44E3-A410-F04AEBE75CC5}" srcId="{EC9CFB14-41E4-4772-8D88-A042239975E9}" destId="{B3AAA821-FBAF-41E9-934D-C4ED66FFFE9B}" srcOrd="9" destOrd="0" parTransId="{5973D004-A294-4B4B-82AC-3101F8464A8D}" sibTransId="{49283646-D563-4389-81F7-88D8508DCBD1}"/>
    <dgm:cxn modelId="{05429A0D-5896-4954-8A19-C5B83A667A43}" type="presOf" srcId="{9CECB480-F17B-4B99-AE07-3E27F5D99A3E}" destId="{F440B68D-0C62-4B83-AF81-49DDEFD875D0}" srcOrd="0" destOrd="0" presId="urn:microsoft.com/office/officeart/2005/8/layout/bProcess4"/>
    <dgm:cxn modelId="{41167E20-742D-4F85-B6B5-9E761C0B2687}" type="presOf" srcId="{4D8E293D-CB7B-49A1-A4DE-930F69D53D79}" destId="{7FB3D6B0-F471-43DA-8C26-A9E8A95AB056}" srcOrd="0" destOrd="0" presId="urn:microsoft.com/office/officeart/2005/8/layout/bProcess4"/>
    <dgm:cxn modelId="{4F801321-1374-4353-85C7-A6A61C514ECD}" srcId="{EC9CFB14-41E4-4772-8D88-A042239975E9}" destId="{4D12F6E5-544F-4C3E-967B-4CD6817E10C7}" srcOrd="5" destOrd="0" parTransId="{4A32591F-C0F0-4905-AF72-1FCD2311DEA9}" sibTransId="{857CBF53-2590-4E35-8834-65959F158447}"/>
    <dgm:cxn modelId="{F85EC125-AB16-4BA0-99F0-7179C2CBAB6A}" type="presOf" srcId="{1320FAFA-9A9F-4F29-9B24-2AADD8B9011A}" destId="{4CC4ACC3-C5F1-4098-A492-F7C6A158675D}" srcOrd="0" destOrd="0" presId="urn:microsoft.com/office/officeart/2005/8/layout/bProcess4"/>
    <dgm:cxn modelId="{450FA636-AD5E-4027-9F3C-269FF5FB3C93}" type="presOf" srcId="{5D901F08-63B7-4177-93A0-010EA5ED2445}" destId="{FCB1FE24-320B-44C8-8D51-6A1F70E5D7EE}" srcOrd="0" destOrd="0" presId="urn:microsoft.com/office/officeart/2005/8/layout/bProcess4"/>
    <dgm:cxn modelId="{3A14D837-3982-4E3F-8E69-CADC91AD34C1}" srcId="{EC9CFB14-41E4-4772-8D88-A042239975E9}" destId="{D944EC84-0D86-4C02-B80F-A067BC80D891}" srcOrd="4" destOrd="0" parTransId="{C9198D3C-C1DF-421E-BE87-9F6D7AE3C67F}" sibTransId="{AE59D7DB-CD66-494C-9D43-7B24A8D87157}"/>
    <dgm:cxn modelId="{2979D13E-18CB-4400-BF26-433930E35C97}" type="presOf" srcId="{0DDE5A96-0A66-419F-91B4-23E4F4FFC891}" destId="{8D09F4DC-4E75-46C4-8C77-BEA9F4E52D93}" srcOrd="0" destOrd="0" presId="urn:microsoft.com/office/officeart/2005/8/layout/bProcess4"/>
    <dgm:cxn modelId="{1265EB5C-8E66-49F3-A37A-6DCB40461C10}" srcId="{EC9CFB14-41E4-4772-8D88-A042239975E9}" destId="{B649BD8D-B841-487C-836D-C17F3BDEB07F}" srcOrd="7" destOrd="0" parTransId="{55D6BE42-4A27-4768-8EFB-E69C968D7849}" sibTransId="{E5171204-522F-4398-A03E-8F566E6C4582}"/>
    <dgm:cxn modelId="{D0407D60-F6A0-4A88-BD47-A6439CF9290E}" srcId="{EC9CFB14-41E4-4772-8D88-A042239975E9}" destId="{A796C410-F40F-41D2-983A-3EC5B7D696DE}" srcOrd="3" destOrd="0" parTransId="{67712F5D-002F-4B69-ACDB-55049DCF7014}" sibTransId="{4BE480B6-C6FB-4D09-9AD3-825C6CEB4321}"/>
    <dgm:cxn modelId="{C9BC494A-984E-4954-96D7-67D534748907}" srcId="{EC9CFB14-41E4-4772-8D88-A042239975E9}" destId="{6301692A-3F63-4525-94FF-6CC4FEE8516D}" srcOrd="11" destOrd="0" parTransId="{4E601169-A050-4391-99C8-7FD03B4ABAF5}" sibTransId="{1320FAFA-9A9F-4F29-9B24-2AADD8B9011A}"/>
    <dgm:cxn modelId="{20B8A46F-487C-44F0-AE89-803FE1231340}" type="presOf" srcId="{96C164BF-0E00-4CAD-9459-D2C6420BDB93}" destId="{4A3CB451-A2EA-48F2-94A8-805D1E1BBEF5}" srcOrd="0" destOrd="0" presId="urn:microsoft.com/office/officeart/2005/8/layout/bProcess4"/>
    <dgm:cxn modelId="{572CBA4F-2CB4-44ED-849C-202DD80F0FC6}" srcId="{EC9CFB14-41E4-4772-8D88-A042239975E9}" destId="{4D8E293D-CB7B-49A1-A4DE-930F69D53D79}" srcOrd="13" destOrd="0" parTransId="{5D55ED9D-AD1B-4EC3-935E-AAE49FCC5667}" sibTransId="{317916E4-F5CF-452E-90B2-EAD0EE502579}"/>
    <dgm:cxn modelId="{94624F70-ABCC-4AFF-87B8-2F5DAFC53433}" type="presOf" srcId="{4D12F6E5-544F-4C3E-967B-4CD6817E10C7}" destId="{1D0580DA-4C3A-4B36-B7B6-8459B364F319}" srcOrd="0" destOrd="0" presId="urn:microsoft.com/office/officeart/2005/8/layout/bProcess4"/>
    <dgm:cxn modelId="{9883ED74-AAC5-45A5-956F-3EC07F605A0E}" srcId="{EC9CFB14-41E4-4772-8D88-A042239975E9}" destId="{9CECB480-F17B-4B99-AE07-3E27F5D99A3E}" srcOrd="12" destOrd="0" parTransId="{E942603E-2D73-4F99-BB3E-F4C4088516D5}" sibTransId="{D885881F-E29C-46D9-8123-A3FA83C26CF9}"/>
    <dgm:cxn modelId="{0EE6C275-79D0-4B77-A503-5B76DD15595F}" type="presOf" srcId="{49283646-D563-4389-81F7-88D8508DCBD1}" destId="{9EEEC858-7606-4699-BD17-F6778167A2D6}" srcOrd="0" destOrd="0" presId="urn:microsoft.com/office/officeart/2005/8/layout/bProcess4"/>
    <dgm:cxn modelId="{CFA50D78-81A2-4A22-8B79-A4B288B2725D}" type="presOf" srcId="{44F741BC-07C8-491F-BAB2-1E353E4950C0}" destId="{5925E160-0725-473F-84C5-ABB58AD8B7E3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6087747C-19C1-4FD5-A5AC-DA3DC64C7680}" type="presOf" srcId="{507B7016-C5E7-4824-886D-21FC2F56C8A8}" destId="{06512492-5BB4-4F6E-B178-13952D0662D8}" srcOrd="0" destOrd="0" presId="urn:microsoft.com/office/officeart/2005/8/layout/bProcess4"/>
    <dgm:cxn modelId="{53545683-48B2-4B27-9A44-094F893A8CE4}" srcId="{EC9CFB14-41E4-4772-8D88-A042239975E9}" destId="{0DDE5A96-0A66-419F-91B4-23E4F4FFC891}" srcOrd="8" destOrd="0" parTransId="{81AD21BC-C9A5-4A82-9CE9-AA230C077192}" sibTransId="{44F741BC-07C8-491F-BAB2-1E353E4950C0}"/>
    <dgm:cxn modelId="{63E35584-5B4E-41A1-8229-1CD82C6FF92C}" type="presOf" srcId="{D944EC84-0D86-4C02-B80F-A067BC80D891}" destId="{7E351454-7B63-466C-B353-5EC7370FD8B2}" srcOrd="0" destOrd="0" presId="urn:microsoft.com/office/officeart/2005/8/layout/bProcess4"/>
    <dgm:cxn modelId="{3385C384-5B4A-4277-BDCC-5BED1A9231A7}" type="presOf" srcId="{A796C410-F40F-41D2-983A-3EC5B7D696DE}" destId="{4705C066-751C-4E4F-A755-708F51238499}" srcOrd="0" destOrd="0" presId="urn:microsoft.com/office/officeart/2005/8/layout/bProcess4"/>
    <dgm:cxn modelId="{B27C7D86-D5F6-4D98-87D0-66C113C47129}" type="presOf" srcId="{22DC1026-1CF6-48C2-89D2-2C71F8860D04}" destId="{D5C17D92-76EA-4EAC-B918-51334879E4A3}" srcOrd="0" destOrd="0" presId="urn:microsoft.com/office/officeart/2005/8/layout/bProcess4"/>
    <dgm:cxn modelId="{F91F6087-961B-4363-898F-A80992614FA4}" type="presOf" srcId="{89F99603-E921-453E-B20C-515A799C2C9A}" destId="{357C0EA7-207A-432B-884F-FB74E66E2FBA}" srcOrd="0" destOrd="0" presId="urn:microsoft.com/office/officeart/2005/8/layout/bProcess4"/>
    <dgm:cxn modelId="{1791118A-0BE8-4120-9FD2-0281B29191AD}" type="presOf" srcId="{5A3D9904-B300-4FD2-B8B9-B0B409E33B60}" destId="{1AE662BB-F1B9-4103-A0EE-BD58DC8B2EC1}" srcOrd="0" destOrd="0" presId="urn:microsoft.com/office/officeart/2005/8/layout/bProcess4"/>
    <dgm:cxn modelId="{DC12DCA1-87BF-4FD6-875C-682E9507CEDB}" srcId="{EC9CFB14-41E4-4772-8D88-A042239975E9}" destId="{1DD14EBA-A079-4F29-BDBF-89970A50611A}" srcOrd="1" destOrd="0" parTransId="{ADC9B4A1-FD9A-47D3-BFE4-F0487ACB5ABC}" sibTransId="{5A3D9904-B300-4FD2-B8B9-B0B409E33B60}"/>
    <dgm:cxn modelId="{66DF58AC-CE58-427E-A860-5D26C31114B3}" srcId="{EC9CFB14-41E4-4772-8D88-A042239975E9}" destId="{6F16D910-BBC9-4C06-A8A3-C3D577EE79D3}" srcOrd="10" destOrd="0" parTransId="{41F46015-0357-47CE-9A59-19EBBCA6E190}" sibTransId="{96C164BF-0E00-4CAD-9459-D2C6420BDB93}"/>
    <dgm:cxn modelId="{D24D60AF-DFDB-4FED-8DA5-F8EAF396F1F9}" type="presOf" srcId="{317916E4-F5CF-452E-90B2-EAD0EE502579}" destId="{B66EFB2A-33BC-4C1F-9422-BB3081A6219F}" srcOrd="0" destOrd="0" presId="urn:microsoft.com/office/officeart/2005/8/layout/bProcess4"/>
    <dgm:cxn modelId="{FCB90CB3-0C55-4960-8A7C-D09551FAD549}" type="presOf" srcId="{1DD14EBA-A079-4F29-BDBF-89970A50611A}" destId="{44E98346-B773-4E52-9B44-4AEB04AEE5F4}" srcOrd="0" destOrd="0" presId="urn:microsoft.com/office/officeart/2005/8/layout/bProcess4"/>
    <dgm:cxn modelId="{499039B5-1380-472C-AB5B-7350A6860C32}" type="presOf" srcId="{4BE480B6-C6FB-4D09-9AD3-825C6CEB4321}" destId="{49362A4E-AD92-4A31-A167-257F8D8CD1F8}" srcOrd="0" destOrd="0" presId="urn:microsoft.com/office/officeart/2005/8/layout/bProcess4"/>
    <dgm:cxn modelId="{745974B8-37C3-414B-9199-1C8986FE4C2F}" type="presOf" srcId="{AE59D7DB-CD66-494C-9D43-7B24A8D87157}" destId="{F88BEF35-E081-4590-9F6E-9109DB7F1259}" srcOrd="0" destOrd="0" presId="urn:microsoft.com/office/officeart/2005/8/layout/bProcess4"/>
    <dgm:cxn modelId="{09907BB8-F884-419B-9686-79ADD6D82374}" type="presOf" srcId="{473207A9-7259-4FCB-BABC-CA4FEE258C8A}" destId="{3E850552-B04A-469E-B6B7-B2160E3806F2}" srcOrd="0" destOrd="0" presId="urn:microsoft.com/office/officeart/2005/8/layout/bProcess4"/>
    <dgm:cxn modelId="{A4A7B5D0-239E-4D8A-84F1-0FB9975C8A82}" type="presOf" srcId="{B649BD8D-B841-487C-836D-C17F3BDEB07F}" destId="{B587A530-9472-4231-A7FD-20D193DBEC53}" srcOrd="0" destOrd="0" presId="urn:microsoft.com/office/officeart/2005/8/layout/bProcess4"/>
    <dgm:cxn modelId="{98102DDD-624B-4A65-B152-985E0E83FD94}" type="presOf" srcId="{857CBF53-2590-4E35-8834-65959F158447}" destId="{1FE6DBCF-1091-4C4A-848F-73613A1095BB}" srcOrd="0" destOrd="0" presId="urn:microsoft.com/office/officeart/2005/8/layout/bProcess4"/>
    <dgm:cxn modelId="{7E1293E5-EDE6-401A-89CD-C0210B202EE3}" type="presOf" srcId="{D885881F-E29C-46D9-8123-A3FA83C26CF9}" destId="{56350C98-35DF-41C2-8A03-9C872CAEE4E4}" srcOrd="0" destOrd="0" presId="urn:microsoft.com/office/officeart/2005/8/layout/bProcess4"/>
    <dgm:cxn modelId="{F14131E7-E750-4027-8F58-6B0F1B75ABAF}" type="presOf" srcId="{6F16D910-BBC9-4C06-A8A3-C3D577EE79D3}" destId="{7FAACE2F-DA43-432F-BCE5-AC689CE9A1B3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FFD3B5FA-38FB-4E31-80E4-BD39AD03F0A9}" type="presOf" srcId="{6301692A-3F63-4525-94FF-6CC4FEE8516D}" destId="{9730991F-FF16-49CB-98B8-D16119604AFC}" srcOrd="0" destOrd="0" presId="urn:microsoft.com/office/officeart/2005/8/layout/bProcess4"/>
    <dgm:cxn modelId="{F675F7FB-DD40-4E9B-8387-9DD98A5A50FE}" srcId="{EC9CFB14-41E4-4772-8D88-A042239975E9}" destId="{473207A9-7259-4FCB-BABC-CA4FEE258C8A}" srcOrd="6" destOrd="0" parTransId="{D7EEEB2A-F6DA-4111-AE37-F1654E0E877F}" sibTransId="{5D901F08-63B7-4177-93A0-010EA5ED2445}"/>
    <dgm:cxn modelId="{743DE9FD-4D64-44E5-AE7D-A2668CA374C5}" srcId="{EC9CFB14-41E4-4772-8D88-A042239975E9}" destId="{22DC1026-1CF6-48C2-89D2-2C71F8860D04}" srcOrd="2" destOrd="0" parTransId="{537BECD3-58D9-4ED9-A9A6-6BA6926374C4}" sibTransId="{507B7016-C5E7-4824-886D-21FC2F56C8A8}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38F3F2-309A-4C0B-A357-0A35968CC089}" type="presParOf" srcId="{152752A5-009E-4905-A514-8D30DE811140}" destId="{357C0EA7-207A-432B-884F-FB74E66E2FBA}" srcOrd="1" destOrd="0" presId="urn:microsoft.com/office/officeart/2005/8/layout/bProcess4"/>
    <dgm:cxn modelId="{3C8C6080-521D-413B-992A-A5D5F91A7ADC}" type="presParOf" srcId="{152752A5-009E-4905-A514-8D30DE811140}" destId="{D8647B96-505B-4405-BAFD-2A1DEF68C0BD}" srcOrd="2" destOrd="0" presId="urn:microsoft.com/office/officeart/2005/8/layout/bProcess4"/>
    <dgm:cxn modelId="{CE51F249-2AD6-4924-AC22-2A17EB56D716}" type="presParOf" srcId="{D8647B96-505B-4405-BAFD-2A1DEF68C0BD}" destId="{2DD5A2F4-BE9F-49FF-B0D6-79BE57E9BC3A}" srcOrd="0" destOrd="0" presId="urn:microsoft.com/office/officeart/2005/8/layout/bProcess4"/>
    <dgm:cxn modelId="{9C6DE8E6-D658-4543-A17A-DEA19168D33E}" type="presParOf" srcId="{D8647B96-505B-4405-BAFD-2A1DEF68C0BD}" destId="{44E98346-B773-4E52-9B44-4AEB04AEE5F4}" srcOrd="1" destOrd="0" presId="urn:microsoft.com/office/officeart/2005/8/layout/bProcess4"/>
    <dgm:cxn modelId="{A773E32B-A101-45C0-BC18-23574405DAAB}" type="presParOf" srcId="{152752A5-009E-4905-A514-8D30DE811140}" destId="{1AE662BB-F1B9-4103-A0EE-BD58DC8B2EC1}" srcOrd="3" destOrd="0" presId="urn:microsoft.com/office/officeart/2005/8/layout/bProcess4"/>
    <dgm:cxn modelId="{35F3C1A0-CC7B-4331-A19D-BBEAE8F28D08}" type="presParOf" srcId="{152752A5-009E-4905-A514-8D30DE811140}" destId="{14B1CC84-2B84-41C6-B572-0BC632A8B469}" srcOrd="4" destOrd="0" presId="urn:microsoft.com/office/officeart/2005/8/layout/bProcess4"/>
    <dgm:cxn modelId="{5FECBCD0-9D7B-42B4-94A8-6828EE42673E}" type="presParOf" srcId="{14B1CC84-2B84-41C6-B572-0BC632A8B469}" destId="{CBBDB4C5-9DE2-4528-8B64-C43DEEB8DCCE}" srcOrd="0" destOrd="0" presId="urn:microsoft.com/office/officeart/2005/8/layout/bProcess4"/>
    <dgm:cxn modelId="{B5A13D67-6392-4793-B165-6E20AF8D5B5D}" type="presParOf" srcId="{14B1CC84-2B84-41C6-B572-0BC632A8B469}" destId="{D5C17D92-76EA-4EAC-B918-51334879E4A3}" srcOrd="1" destOrd="0" presId="urn:microsoft.com/office/officeart/2005/8/layout/bProcess4"/>
    <dgm:cxn modelId="{869A8E95-7E99-405D-96FC-AB68CD302FCF}" type="presParOf" srcId="{152752A5-009E-4905-A514-8D30DE811140}" destId="{06512492-5BB4-4F6E-B178-13952D0662D8}" srcOrd="5" destOrd="0" presId="urn:microsoft.com/office/officeart/2005/8/layout/bProcess4"/>
    <dgm:cxn modelId="{553E0093-DB49-4FAE-B585-93DA37BEA841}" type="presParOf" srcId="{152752A5-009E-4905-A514-8D30DE811140}" destId="{A8FA2623-78CD-4C2F-922A-7C916656E572}" srcOrd="6" destOrd="0" presId="urn:microsoft.com/office/officeart/2005/8/layout/bProcess4"/>
    <dgm:cxn modelId="{B7C78E23-A59E-472E-916D-AAB24CC414DE}" type="presParOf" srcId="{A8FA2623-78CD-4C2F-922A-7C916656E572}" destId="{3A3BC070-2E03-4752-9085-33D0364D35B9}" srcOrd="0" destOrd="0" presId="urn:microsoft.com/office/officeart/2005/8/layout/bProcess4"/>
    <dgm:cxn modelId="{9700ABBD-4171-408D-865F-01957AA653DC}" type="presParOf" srcId="{A8FA2623-78CD-4C2F-922A-7C916656E572}" destId="{4705C066-751C-4E4F-A755-708F51238499}" srcOrd="1" destOrd="0" presId="urn:microsoft.com/office/officeart/2005/8/layout/bProcess4"/>
    <dgm:cxn modelId="{630FBCF5-BBA1-4E55-B2FD-73F7BF7BD546}" type="presParOf" srcId="{152752A5-009E-4905-A514-8D30DE811140}" destId="{49362A4E-AD92-4A31-A167-257F8D8CD1F8}" srcOrd="7" destOrd="0" presId="urn:microsoft.com/office/officeart/2005/8/layout/bProcess4"/>
    <dgm:cxn modelId="{C22B8CA4-B921-4245-96AF-D1B62A16D61B}" type="presParOf" srcId="{152752A5-009E-4905-A514-8D30DE811140}" destId="{3F7E4700-FBC2-49C4-993B-A243CD835AA3}" srcOrd="8" destOrd="0" presId="urn:microsoft.com/office/officeart/2005/8/layout/bProcess4"/>
    <dgm:cxn modelId="{930C13AB-14F6-4ABF-9412-98E9D119739D}" type="presParOf" srcId="{3F7E4700-FBC2-49C4-993B-A243CD835AA3}" destId="{98501AAD-446F-4B34-895C-8731A2492B2D}" srcOrd="0" destOrd="0" presId="urn:microsoft.com/office/officeart/2005/8/layout/bProcess4"/>
    <dgm:cxn modelId="{ABFC68DB-C27E-4FE2-AF2E-885DDB26EEC9}" type="presParOf" srcId="{3F7E4700-FBC2-49C4-993B-A243CD835AA3}" destId="{7E351454-7B63-466C-B353-5EC7370FD8B2}" srcOrd="1" destOrd="0" presId="urn:microsoft.com/office/officeart/2005/8/layout/bProcess4"/>
    <dgm:cxn modelId="{BF83E4EE-50AD-4149-AC0B-0082C70F4EFB}" type="presParOf" srcId="{152752A5-009E-4905-A514-8D30DE811140}" destId="{F88BEF35-E081-4590-9F6E-9109DB7F1259}" srcOrd="9" destOrd="0" presId="urn:microsoft.com/office/officeart/2005/8/layout/bProcess4"/>
    <dgm:cxn modelId="{E4A16FD1-2C6A-4616-B55A-E5D279461E16}" type="presParOf" srcId="{152752A5-009E-4905-A514-8D30DE811140}" destId="{986869B4-8476-4E59-8DE6-213E42654461}" srcOrd="10" destOrd="0" presId="urn:microsoft.com/office/officeart/2005/8/layout/bProcess4"/>
    <dgm:cxn modelId="{E504B6CA-AB6B-49FB-8F51-119FC997C0DB}" type="presParOf" srcId="{986869B4-8476-4E59-8DE6-213E42654461}" destId="{F41CE08E-ADD4-4A79-B8BE-9334E6130FFD}" srcOrd="0" destOrd="0" presId="urn:microsoft.com/office/officeart/2005/8/layout/bProcess4"/>
    <dgm:cxn modelId="{A35CC6DB-0A12-444E-BBC5-88FAB793F78F}" type="presParOf" srcId="{986869B4-8476-4E59-8DE6-213E42654461}" destId="{1D0580DA-4C3A-4B36-B7B6-8459B364F319}" srcOrd="1" destOrd="0" presId="urn:microsoft.com/office/officeart/2005/8/layout/bProcess4"/>
    <dgm:cxn modelId="{CA85DC4C-C1C7-4CAA-8515-755BA2654115}" type="presParOf" srcId="{152752A5-009E-4905-A514-8D30DE811140}" destId="{1FE6DBCF-1091-4C4A-848F-73613A1095BB}" srcOrd="11" destOrd="0" presId="urn:microsoft.com/office/officeart/2005/8/layout/bProcess4"/>
    <dgm:cxn modelId="{B60E0A44-A33D-43CC-B4C5-E9F6F5E014A6}" type="presParOf" srcId="{152752A5-009E-4905-A514-8D30DE811140}" destId="{0F749B47-CEDD-441D-809E-C819647D57E8}" srcOrd="12" destOrd="0" presId="urn:microsoft.com/office/officeart/2005/8/layout/bProcess4"/>
    <dgm:cxn modelId="{E390864B-43F3-415D-86A6-7F02AD745740}" type="presParOf" srcId="{0F749B47-CEDD-441D-809E-C819647D57E8}" destId="{FC4ABEE2-7C97-41F9-9A22-23C15F851272}" srcOrd="0" destOrd="0" presId="urn:microsoft.com/office/officeart/2005/8/layout/bProcess4"/>
    <dgm:cxn modelId="{61139C65-F015-4351-B141-85A814E8F534}" type="presParOf" srcId="{0F749B47-CEDD-441D-809E-C819647D57E8}" destId="{3E850552-B04A-469E-B6B7-B2160E3806F2}" srcOrd="1" destOrd="0" presId="urn:microsoft.com/office/officeart/2005/8/layout/bProcess4"/>
    <dgm:cxn modelId="{A8232410-2C6C-4329-A7B0-49383272A5FF}" type="presParOf" srcId="{152752A5-009E-4905-A514-8D30DE811140}" destId="{FCB1FE24-320B-44C8-8D51-6A1F70E5D7EE}" srcOrd="13" destOrd="0" presId="urn:microsoft.com/office/officeart/2005/8/layout/bProcess4"/>
    <dgm:cxn modelId="{242CAD3A-AFE4-4C81-8B56-923DBC74AA5E}" type="presParOf" srcId="{152752A5-009E-4905-A514-8D30DE811140}" destId="{9DC903B6-6407-4783-801C-D6A631C02259}" srcOrd="14" destOrd="0" presId="urn:microsoft.com/office/officeart/2005/8/layout/bProcess4"/>
    <dgm:cxn modelId="{664E2490-AAF5-4227-9F5E-556F76AAC208}" type="presParOf" srcId="{9DC903B6-6407-4783-801C-D6A631C02259}" destId="{4A297D03-80B8-4EA9-96FC-4253DF9EEAD5}" srcOrd="0" destOrd="0" presId="urn:microsoft.com/office/officeart/2005/8/layout/bProcess4"/>
    <dgm:cxn modelId="{FCE7C012-5822-42A5-B595-64BD74DA9975}" type="presParOf" srcId="{9DC903B6-6407-4783-801C-D6A631C02259}" destId="{B587A530-9472-4231-A7FD-20D193DBEC53}" srcOrd="1" destOrd="0" presId="urn:microsoft.com/office/officeart/2005/8/layout/bProcess4"/>
    <dgm:cxn modelId="{1E71EC6F-2389-4791-9E48-16CD9D574911}" type="presParOf" srcId="{152752A5-009E-4905-A514-8D30DE811140}" destId="{1A63DF2D-E9EE-46E3-BCBD-24EB2FD1EE66}" srcOrd="15" destOrd="0" presId="urn:microsoft.com/office/officeart/2005/8/layout/bProcess4"/>
    <dgm:cxn modelId="{E9F1574A-9801-4113-9BA4-08374F081156}" type="presParOf" srcId="{152752A5-009E-4905-A514-8D30DE811140}" destId="{85822CE2-BAC9-4597-83F1-28C053664497}" srcOrd="16" destOrd="0" presId="urn:microsoft.com/office/officeart/2005/8/layout/bProcess4"/>
    <dgm:cxn modelId="{FC596A58-F7DE-42EE-9DA5-03C0994E914F}" type="presParOf" srcId="{85822CE2-BAC9-4597-83F1-28C053664497}" destId="{762C7E25-755E-4F9D-8988-4C3A02224B53}" srcOrd="0" destOrd="0" presId="urn:microsoft.com/office/officeart/2005/8/layout/bProcess4"/>
    <dgm:cxn modelId="{5C0F8848-307E-473D-B37B-F243784ABA42}" type="presParOf" srcId="{85822CE2-BAC9-4597-83F1-28C053664497}" destId="{8D09F4DC-4E75-46C4-8C77-BEA9F4E52D93}" srcOrd="1" destOrd="0" presId="urn:microsoft.com/office/officeart/2005/8/layout/bProcess4"/>
    <dgm:cxn modelId="{537C579F-E3D5-4B47-8164-270DB8696771}" type="presParOf" srcId="{152752A5-009E-4905-A514-8D30DE811140}" destId="{5925E160-0725-473F-84C5-ABB58AD8B7E3}" srcOrd="17" destOrd="0" presId="urn:microsoft.com/office/officeart/2005/8/layout/bProcess4"/>
    <dgm:cxn modelId="{1C7B1B44-93EC-4F19-BC25-B0584F4D80BB}" type="presParOf" srcId="{152752A5-009E-4905-A514-8D30DE811140}" destId="{8FD29BF9-BA03-4033-80D3-329D426AF1E8}" srcOrd="18" destOrd="0" presId="urn:microsoft.com/office/officeart/2005/8/layout/bProcess4"/>
    <dgm:cxn modelId="{DAEE5651-67E3-44EA-A56C-711B53E9079F}" type="presParOf" srcId="{8FD29BF9-BA03-4033-80D3-329D426AF1E8}" destId="{4A586C31-0680-4EE9-99EF-11FC47E0D541}" srcOrd="0" destOrd="0" presId="urn:microsoft.com/office/officeart/2005/8/layout/bProcess4"/>
    <dgm:cxn modelId="{BD28EA0F-8D8D-4FD6-BA97-2C374CB88E06}" type="presParOf" srcId="{8FD29BF9-BA03-4033-80D3-329D426AF1E8}" destId="{5139EE64-62CC-4E4C-AD33-11C3062D9B77}" srcOrd="1" destOrd="0" presId="urn:microsoft.com/office/officeart/2005/8/layout/bProcess4"/>
    <dgm:cxn modelId="{9291DEAA-02C8-4707-A46D-A68D782CD561}" type="presParOf" srcId="{152752A5-009E-4905-A514-8D30DE811140}" destId="{9EEEC858-7606-4699-BD17-F6778167A2D6}" srcOrd="19" destOrd="0" presId="urn:microsoft.com/office/officeart/2005/8/layout/bProcess4"/>
    <dgm:cxn modelId="{2C4CE3FE-7535-4D3B-94A4-A743B1917AE2}" type="presParOf" srcId="{152752A5-009E-4905-A514-8D30DE811140}" destId="{860BF2AC-9B03-4B71-AA0B-0CBEA5505083}" srcOrd="20" destOrd="0" presId="urn:microsoft.com/office/officeart/2005/8/layout/bProcess4"/>
    <dgm:cxn modelId="{47931930-FB6C-4486-9AED-4B835581890F}" type="presParOf" srcId="{860BF2AC-9B03-4B71-AA0B-0CBEA5505083}" destId="{CC7A5180-93DE-497D-BF41-24647DD43F8E}" srcOrd="0" destOrd="0" presId="urn:microsoft.com/office/officeart/2005/8/layout/bProcess4"/>
    <dgm:cxn modelId="{A8FD0B53-6A10-45CB-8825-67DEA779E1F3}" type="presParOf" srcId="{860BF2AC-9B03-4B71-AA0B-0CBEA5505083}" destId="{7FAACE2F-DA43-432F-BCE5-AC689CE9A1B3}" srcOrd="1" destOrd="0" presId="urn:microsoft.com/office/officeart/2005/8/layout/bProcess4"/>
    <dgm:cxn modelId="{FB37ED0D-2199-49D1-B7A7-E918313E1F55}" type="presParOf" srcId="{152752A5-009E-4905-A514-8D30DE811140}" destId="{4A3CB451-A2EA-48F2-94A8-805D1E1BBEF5}" srcOrd="21" destOrd="0" presId="urn:microsoft.com/office/officeart/2005/8/layout/bProcess4"/>
    <dgm:cxn modelId="{AAEA8366-D218-4564-9805-127EACAD2242}" type="presParOf" srcId="{152752A5-009E-4905-A514-8D30DE811140}" destId="{554D42E7-8E39-4B9C-92ED-6944C967304F}" srcOrd="22" destOrd="0" presId="urn:microsoft.com/office/officeart/2005/8/layout/bProcess4"/>
    <dgm:cxn modelId="{D027128B-4810-4FD2-8257-E9C563B1252B}" type="presParOf" srcId="{554D42E7-8E39-4B9C-92ED-6944C967304F}" destId="{55585B75-BC27-4DF5-86BC-7212F2ECA170}" srcOrd="0" destOrd="0" presId="urn:microsoft.com/office/officeart/2005/8/layout/bProcess4"/>
    <dgm:cxn modelId="{71E5F8C3-6F54-4B85-9BE7-1EEBB217841D}" type="presParOf" srcId="{554D42E7-8E39-4B9C-92ED-6944C967304F}" destId="{9730991F-FF16-49CB-98B8-D16119604AFC}" srcOrd="1" destOrd="0" presId="urn:microsoft.com/office/officeart/2005/8/layout/bProcess4"/>
    <dgm:cxn modelId="{648FD165-DDA1-411C-9A0E-81D6AC105E5E}" type="presParOf" srcId="{152752A5-009E-4905-A514-8D30DE811140}" destId="{4CC4ACC3-C5F1-4098-A492-F7C6A158675D}" srcOrd="23" destOrd="0" presId="urn:microsoft.com/office/officeart/2005/8/layout/bProcess4"/>
    <dgm:cxn modelId="{C0ED7494-52C8-497C-BD4E-FC5AF56EB9BD}" type="presParOf" srcId="{152752A5-009E-4905-A514-8D30DE811140}" destId="{32917886-78CA-4293-8DF4-1C6EC8ABF213}" srcOrd="24" destOrd="0" presId="urn:microsoft.com/office/officeart/2005/8/layout/bProcess4"/>
    <dgm:cxn modelId="{D4E400F5-B4C7-46EA-B9C5-CDE4E7C1E180}" type="presParOf" srcId="{32917886-78CA-4293-8DF4-1C6EC8ABF213}" destId="{F5ADC679-F4CA-4F9E-B044-7145D69C4ACB}" srcOrd="0" destOrd="0" presId="urn:microsoft.com/office/officeart/2005/8/layout/bProcess4"/>
    <dgm:cxn modelId="{03637B9C-77A4-4F79-9257-51975605D9ED}" type="presParOf" srcId="{32917886-78CA-4293-8DF4-1C6EC8ABF213}" destId="{F440B68D-0C62-4B83-AF81-49DDEFD875D0}" srcOrd="1" destOrd="0" presId="urn:microsoft.com/office/officeart/2005/8/layout/bProcess4"/>
    <dgm:cxn modelId="{0E4762AA-18E4-420E-AB34-ED2C65BF5F8C}" type="presParOf" srcId="{152752A5-009E-4905-A514-8D30DE811140}" destId="{56350C98-35DF-41C2-8A03-9C872CAEE4E4}" srcOrd="25" destOrd="0" presId="urn:microsoft.com/office/officeart/2005/8/layout/bProcess4"/>
    <dgm:cxn modelId="{693374D7-E672-4F89-979E-1FC9B085FC65}" type="presParOf" srcId="{152752A5-009E-4905-A514-8D30DE811140}" destId="{1E023535-B523-4882-854E-FA8EB077CB82}" srcOrd="26" destOrd="0" presId="urn:microsoft.com/office/officeart/2005/8/layout/bProcess4"/>
    <dgm:cxn modelId="{EEC2DB16-8696-4377-BADD-4CCBACD6E563}" type="presParOf" srcId="{1E023535-B523-4882-854E-FA8EB077CB82}" destId="{0F5D42A1-4535-49BB-823F-807402126A66}" srcOrd="0" destOrd="0" presId="urn:microsoft.com/office/officeart/2005/8/layout/bProcess4"/>
    <dgm:cxn modelId="{36676551-189E-4CB7-86AA-A4DB36B36B34}" type="presParOf" srcId="{1E023535-B523-4882-854E-FA8EB077CB82}" destId="{7FB3D6B0-F471-43DA-8C26-A9E8A95AB056}" srcOrd="1" destOrd="0" presId="urn:microsoft.com/office/officeart/2005/8/layout/bProcess4"/>
    <dgm:cxn modelId="{2916CBA5-5C5E-4C06-A753-50B5065D185F}" type="presParOf" srcId="{152752A5-009E-4905-A514-8D30DE811140}" destId="{B66EFB2A-33BC-4C1F-9422-BB3081A6219F}" srcOrd="27" destOrd="0" presId="urn:microsoft.com/office/officeart/2005/8/layout/bProcess4"/>
    <dgm:cxn modelId="{42260D1C-EE37-4253-93C2-7C2E17681DD1}" type="presParOf" srcId="{152752A5-009E-4905-A514-8D30DE811140}" destId="{18119F12-86B8-4E36-A006-67E35986256C}" srcOrd="28" destOrd="0" presId="urn:microsoft.com/office/officeart/2005/8/layout/bProcess4"/>
    <dgm:cxn modelId="{C6FA426D-46AD-4C96-A1BC-62015959B0FD}" type="presParOf" srcId="{18119F12-86B8-4E36-A006-67E35986256C}" destId="{AE6D37B4-F73F-41B8-BD85-CC077E51BB16}" srcOrd="0" destOrd="0" presId="urn:microsoft.com/office/officeart/2005/8/layout/bProcess4"/>
    <dgm:cxn modelId="{D41638CE-4D54-4BBE-B115-893D5412733F}" type="presParOf" srcId="{18119F12-86B8-4E36-A006-67E35986256C}" destId="{9374143D-5353-4D4F-BD43-57F9C006350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/>
            <a:t>Using Neo4j with LangChain</a:t>
          </a:r>
          <a:endParaRPr lang="en-US" dirty="0"/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F66FAD9A-8C05-477C-BE18-28B21E728B89}">
      <dgm:prSet phldrT="[Text]" phldr="0"/>
      <dgm:spPr/>
      <dgm:t>
        <a:bodyPr/>
        <a:lstStyle/>
        <a:p>
          <a:r>
            <a:rPr lang="en-US"/>
            <a:t>Build a Neo4j-backed Chatbot using Python</a:t>
          </a:r>
          <a:endParaRPr lang="en-US" dirty="0"/>
        </a:p>
      </dgm:t>
    </dgm:pt>
    <dgm:pt modelId="{3CC7BBDB-C3DB-4E80-BEB8-007A9BE15FBC}" type="parTrans" cxnId="{DD14B5AE-F833-4FFB-BC11-EC3C06DB4A3F}">
      <dgm:prSet/>
      <dgm:spPr/>
      <dgm:t>
        <a:bodyPr/>
        <a:lstStyle/>
        <a:p>
          <a:endParaRPr lang="en-US"/>
        </a:p>
      </dgm:t>
    </dgm:pt>
    <dgm:pt modelId="{5BBA5DD9-B6C0-4D28-8F72-F43C059C314B}" type="sibTrans" cxnId="{DD14B5AE-F833-4FFB-BC11-EC3C06DB4A3F}">
      <dgm:prSet/>
      <dgm:spPr/>
      <dgm:t>
        <a:bodyPr/>
        <a:lstStyle/>
        <a:p>
          <a:endParaRPr lang="en-US"/>
        </a:p>
      </dgm:t>
    </dgm:pt>
    <dgm:pt modelId="{DB82F59C-0A04-4503-9062-43BE28D28DDB}">
      <dgm:prSet phldrT="[Text]" phldr="0"/>
      <dgm:spPr/>
      <dgm:t>
        <a:bodyPr/>
        <a:lstStyle/>
        <a:p>
          <a:r>
            <a:rPr lang="en-US" dirty="0"/>
            <a:t>Build a Neo4j-backed Chatbot with TypeScript</a:t>
          </a:r>
        </a:p>
      </dgm:t>
    </dgm:pt>
    <dgm:pt modelId="{F7D9C94C-E925-4CFC-811B-FCA920015ABF}" type="parTrans" cxnId="{660F2C45-93D6-4216-B6A4-CEDAD10C6BC0}">
      <dgm:prSet/>
      <dgm:spPr/>
      <dgm:t>
        <a:bodyPr/>
        <a:lstStyle/>
        <a:p>
          <a:endParaRPr lang="en-US"/>
        </a:p>
      </dgm:t>
    </dgm:pt>
    <dgm:pt modelId="{973875C7-F8F3-4559-B289-DF7FC7ACDF42}" type="sibTrans" cxnId="{660F2C45-93D6-4216-B6A4-CEDAD10C6BC0}">
      <dgm:prSet/>
      <dgm:spPr/>
      <dgm:t>
        <a:bodyPr/>
        <a:lstStyle/>
        <a:p>
          <a:endParaRPr lang="en-US"/>
        </a:p>
      </dgm:t>
    </dgm:pt>
    <dgm:pt modelId="{742430C4-5C49-4352-8F33-4557824D93C3}">
      <dgm:prSet phldrT="[Text]" phldr="0"/>
      <dgm:spPr/>
      <dgm:t>
        <a:bodyPr/>
        <a:lstStyle/>
        <a:p>
          <a:r>
            <a:rPr lang="en-US" dirty="0"/>
            <a:t>Building Knowledge Graphs with LLMs</a:t>
          </a:r>
        </a:p>
      </dgm:t>
    </dgm:pt>
    <dgm:pt modelId="{F2854C41-5929-4E2E-B3C4-6C82DABE9DF9}" type="parTrans" cxnId="{9A23DD57-BF86-4FD2-B9C8-2C9E1753EE55}">
      <dgm:prSet/>
      <dgm:spPr/>
      <dgm:t>
        <a:bodyPr/>
        <a:lstStyle/>
        <a:p>
          <a:endParaRPr lang="en-US"/>
        </a:p>
      </dgm:t>
    </dgm:pt>
    <dgm:pt modelId="{31C87A51-2598-4F60-98CE-7770C347697D}" type="sibTrans" cxnId="{9A23DD57-BF86-4FD2-B9C8-2C9E1753EE55}">
      <dgm:prSet/>
      <dgm:spPr/>
      <dgm:t>
        <a:bodyPr/>
        <a:lstStyle/>
        <a:p>
          <a:endParaRPr lang="en-US"/>
        </a:p>
      </dgm:t>
    </dgm:pt>
    <dgm:pt modelId="{85D65A03-E00F-48C6-97C2-C0B6DB38E181}">
      <dgm:prSet phldrT="[Text]" phldr="0"/>
      <dgm:spPr/>
      <dgm:t>
        <a:bodyPr/>
        <a:lstStyle/>
        <a:p>
          <a:r>
            <a:rPr lang="en-US" dirty="0"/>
            <a:t>Path Finding with GDS</a:t>
          </a:r>
        </a:p>
      </dgm:t>
    </dgm:pt>
    <dgm:pt modelId="{EF88EF7F-6358-4E85-ACD9-4CDFC375B9BC}" type="parTrans" cxnId="{07E768BF-DB39-48CC-804D-101D56346A57}">
      <dgm:prSet/>
      <dgm:spPr/>
      <dgm:t>
        <a:bodyPr/>
        <a:lstStyle/>
        <a:p>
          <a:endParaRPr lang="en-US"/>
        </a:p>
      </dgm:t>
    </dgm:pt>
    <dgm:pt modelId="{2C9AE828-4343-4971-B581-7E36E04D45A4}" type="sibTrans" cxnId="{07E768BF-DB39-48CC-804D-101D56346A57}">
      <dgm:prSet/>
      <dgm:spPr/>
      <dgm:t>
        <a:bodyPr/>
        <a:lstStyle/>
        <a:p>
          <a:endParaRPr lang="en-US"/>
        </a:p>
      </dgm:t>
    </dgm:pt>
    <dgm:pt modelId="{4D5D538A-49FD-47A1-9B2C-E3C0D0A5553A}">
      <dgm:prSet phldrT="[Text]" phldr="0"/>
      <dgm:spPr/>
      <dgm:t>
        <a:bodyPr/>
        <a:lstStyle/>
        <a:p>
          <a:r>
            <a:rPr lang="en-US" dirty="0"/>
            <a:t>Neo4j Graph Data Science Fundamentals</a:t>
          </a:r>
        </a:p>
      </dgm:t>
    </dgm:pt>
    <dgm:pt modelId="{7F27B782-AD56-4583-91FE-6C4820A62D94}" type="parTrans" cxnId="{5B1B499B-28F7-4911-94BD-25393A65D07F}">
      <dgm:prSet/>
      <dgm:spPr/>
      <dgm:t>
        <a:bodyPr/>
        <a:lstStyle/>
        <a:p>
          <a:endParaRPr lang="en-US"/>
        </a:p>
      </dgm:t>
    </dgm:pt>
    <dgm:pt modelId="{73A21149-01EB-4F76-AC7C-D9C6D70C8B6E}" type="sibTrans" cxnId="{5B1B499B-28F7-4911-94BD-25393A65D07F}">
      <dgm:prSet/>
      <dgm:spPr/>
      <dgm:t>
        <a:bodyPr/>
        <a:lstStyle/>
        <a:p>
          <a:endParaRPr lang="en-US"/>
        </a:p>
      </dgm:t>
    </dgm:pt>
    <dgm:pt modelId="{5A5AA663-D71F-40D4-887F-7B38EBB77894}">
      <dgm:prSet phldrT="[Text]" phldr="0"/>
      <dgm:spPr/>
      <dgm:t>
        <a:bodyPr/>
        <a:lstStyle/>
        <a:p>
          <a:r>
            <a:rPr lang="en-US" dirty="0"/>
            <a:t>Neo4j Graph Data </a:t>
          </a:r>
          <a:r>
            <a:rPr lang="en-US"/>
            <a:t>Science Certification</a:t>
          </a:r>
          <a:endParaRPr lang="en-US" dirty="0"/>
        </a:p>
      </dgm:t>
    </dgm:pt>
    <dgm:pt modelId="{140DC31F-7809-4F48-9C49-9CBFE6F13388}" type="parTrans" cxnId="{F4FEF5F3-8C13-4A8F-ACF8-5F5E650596DC}">
      <dgm:prSet/>
      <dgm:spPr/>
      <dgm:t>
        <a:bodyPr/>
        <a:lstStyle/>
        <a:p>
          <a:endParaRPr lang="en-US"/>
        </a:p>
      </dgm:t>
    </dgm:pt>
    <dgm:pt modelId="{4D84E43F-5352-4DD2-B3B9-9039F0594DD8}" type="sibTrans" cxnId="{F4FEF5F3-8C13-4A8F-ACF8-5F5E650596DC}">
      <dgm:prSet/>
      <dgm:spPr/>
      <dgm:t>
        <a:bodyPr/>
        <a:lstStyle/>
        <a:p>
          <a:endParaRPr lang="en-US"/>
        </a:p>
      </dgm:t>
    </dgm:pt>
    <dgm:pt modelId="{27BAFC4E-9C2C-4A53-9274-EDC31B8BAAFF}">
      <dgm:prSet phldrT="[Text]" phldr="0"/>
      <dgm:spPr/>
      <dgm:t>
        <a:bodyPr/>
        <a:lstStyle/>
        <a:p>
          <a:r>
            <a:rPr lang="en-US" dirty="0"/>
            <a:t>Introduction to Neo4j Graph Data Science</a:t>
          </a:r>
        </a:p>
      </dgm:t>
    </dgm:pt>
    <dgm:pt modelId="{A3432375-4B1C-453B-8E3D-E039E45C5369}" type="parTrans" cxnId="{6F04D612-C7EE-4695-93F1-D969B32D9D70}">
      <dgm:prSet/>
      <dgm:spPr/>
      <dgm:t>
        <a:bodyPr/>
        <a:lstStyle/>
        <a:p>
          <a:endParaRPr lang="en-US"/>
        </a:p>
      </dgm:t>
    </dgm:pt>
    <dgm:pt modelId="{F541B015-B4FA-46B5-AA18-3C999C823584}" type="sibTrans" cxnId="{6F04D612-C7EE-4695-93F1-D969B32D9D70}">
      <dgm:prSet/>
      <dgm:spPr/>
      <dgm:t>
        <a:bodyPr/>
        <a:lstStyle/>
        <a:p>
          <a:endParaRPr lang="en-US"/>
        </a:p>
      </dgm:t>
    </dgm:pt>
    <dgm:pt modelId="{F65668A5-8984-4380-B58E-7F84480535A6}">
      <dgm:prSet phldrT="[Text]" phldr="0"/>
      <dgm:spPr/>
      <dgm:t>
        <a:bodyPr/>
        <a:lstStyle/>
        <a:p>
          <a:r>
            <a:rPr lang="en-US"/>
            <a:t>Neo4j Certified Professional</a:t>
          </a:r>
          <a:endParaRPr lang="en-US" dirty="0"/>
        </a:p>
      </dgm:t>
    </dgm:pt>
    <dgm:pt modelId="{876A0363-27FC-4425-A6C6-147C8B7BC610}" type="parTrans" cxnId="{5D67B773-1977-46CC-861C-48040DC1E274}">
      <dgm:prSet/>
      <dgm:spPr/>
      <dgm:t>
        <a:bodyPr/>
        <a:lstStyle/>
        <a:p>
          <a:endParaRPr lang="en-US"/>
        </a:p>
      </dgm:t>
    </dgm:pt>
    <dgm:pt modelId="{C274D5AA-C3EF-48F4-8D59-6D62C546AB69}" type="sibTrans" cxnId="{5D67B773-1977-46CC-861C-48040DC1E274}">
      <dgm:prSet/>
      <dgm:spPr/>
      <dgm:t>
        <a:bodyPr/>
        <a:lstStyle/>
        <a:p>
          <a:endParaRPr lang="en-US"/>
        </a:p>
      </dgm:t>
    </dgm:pt>
    <dgm:pt modelId="{1EB5F3E3-FDBB-4E0F-82A2-081E3CA89E09}">
      <dgm:prSet phldrT="[Text]" phldr="0"/>
      <dgm:spPr/>
      <dgm:t>
        <a:bodyPr/>
        <a:lstStyle/>
        <a:p>
          <a:r>
            <a:rPr lang="en-US" dirty="0"/>
            <a:t>Cypher Patterns</a:t>
          </a:r>
        </a:p>
      </dgm:t>
    </dgm:pt>
    <dgm:pt modelId="{0D240137-5080-494F-BBE5-AD2C224F672E}" type="parTrans" cxnId="{6E7CB821-C33D-4B5B-A766-034E03598139}">
      <dgm:prSet/>
      <dgm:spPr/>
      <dgm:t>
        <a:bodyPr/>
        <a:lstStyle/>
        <a:p>
          <a:endParaRPr lang="en-US"/>
        </a:p>
      </dgm:t>
    </dgm:pt>
    <dgm:pt modelId="{40B9F73E-4ACA-4784-B531-9A275E270B4D}" type="sibTrans" cxnId="{6E7CB821-C33D-4B5B-A766-034E03598139}">
      <dgm:prSet/>
      <dgm:spPr/>
      <dgm:t>
        <a:bodyPr/>
        <a:lstStyle/>
        <a:p>
          <a:endParaRPr lang="en-US"/>
        </a:p>
      </dgm:t>
    </dgm:pt>
    <dgm:pt modelId="{50870AE3-81FF-49CF-99F5-CC8D48823FE4}">
      <dgm:prSet phldrT="[Text]" phldr="0"/>
      <dgm:spPr/>
      <dgm:t>
        <a:bodyPr/>
        <a:lstStyle/>
        <a:p>
          <a:r>
            <a:rPr lang="en-US"/>
            <a:t>Cypher Statement Processing</a:t>
          </a:r>
          <a:endParaRPr lang="en-US" dirty="0"/>
        </a:p>
      </dgm:t>
    </dgm:pt>
    <dgm:pt modelId="{3F9D1D80-5A1A-4C26-BF11-446937059750}" type="parTrans" cxnId="{D8CC7752-66AA-42E7-9E3D-BF2C8A0F7322}">
      <dgm:prSet/>
      <dgm:spPr/>
      <dgm:t>
        <a:bodyPr/>
        <a:lstStyle/>
        <a:p>
          <a:endParaRPr lang="en-US"/>
        </a:p>
      </dgm:t>
    </dgm:pt>
    <dgm:pt modelId="{E9354338-D319-4133-94EE-4BE6EA2459CA}" type="sibTrans" cxnId="{D8CC7752-66AA-42E7-9E3D-BF2C8A0F7322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1">
        <dgm:presLayoutVars>
          <dgm:bulletEnabled val="1"/>
        </dgm:presLayoutVars>
      </dgm:prSet>
      <dgm:spPr/>
    </dgm:pt>
    <dgm:pt modelId="{C7DE23A7-DC34-42E3-ADDD-08077FEDC7E0}" type="pres">
      <dgm:prSet presAssocID="{89F99603-E921-453E-B20C-515A799C2C9A}" presName="sibTrans" presStyleLbl="bgSibTrans2D1" presStyleIdx="0" presStyleCnt="10"/>
      <dgm:spPr/>
    </dgm:pt>
    <dgm:pt modelId="{7611E07B-BCB2-42AB-BB05-E678D3B099E9}" type="pres">
      <dgm:prSet presAssocID="{F66FAD9A-8C05-477C-BE18-28B21E728B89}" presName="compNode" presStyleCnt="0"/>
      <dgm:spPr/>
    </dgm:pt>
    <dgm:pt modelId="{89CE2F09-DD42-42EE-9230-AC6BB8078BC9}" type="pres">
      <dgm:prSet presAssocID="{F66FAD9A-8C05-477C-BE18-28B21E728B89}" presName="dummyConnPt" presStyleCnt="0"/>
      <dgm:spPr/>
    </dgm:pt>
    <dgm:pt modelId="{508CC985-FB1C-4685-BB63-0D232391681B}" type="pres">
      <dgm:prSet presAssocID="{F66FAD9A-8C05-477C-BE18-28B21E728B89}" presName="node" presStyleLbl="node1" presStyleIdx="1" presStyleCnt="11">
        <dgm:presLayoutVars>
          <dgm:bulletEnabled val="1"/>
        </dgm:presLayoutVars>
      </dgm:prSet>
      <dgm:spPr/>
    </dgm:pt>
    <dgm:pt modelId="{0DDC58A8-1746-4AAA-BE8F-65A3F010A22D}" type="pres">
      <dgm:prSet presAssocID="{5BBA5DD9-B6C0-4D28-8F72-F43C059C314B}" presName="sibTrans" presStyleLbl="bgSibTrans2D1" presStyleIdx="1" presStyleCnt="10"/>
      <dgm:spPr/>
    </dgm:pt>
    <dgm:pt modelId="{4295C278-4CCC-4F0D-8DA6-FB8272931BCC}" type="pres">
      <dgm:prSet presAssocID="{DB82F59C-0A04-4503-9062-43BE28D28DDB}" presName="compNode" presStyleCnt="0"/>
      <dgm:spPr/>
    </dgm:pt>
    <dgm:pt modelId="{8D216B69-54F5-40DD-A316-3936331C1B92}" type="pres">
      <dgm:prSet presAssocID="{DB82F59C-0A04-4503-9062-43BE28D28DDB}" presName="dummyConnPt" presStyleCnt="0"/>
      <dgm:spPr/>
    </dgm:pt>
    <dgm:pt modelId="{CA427157-68A4-4D2B-9897-00664CD55B72}" type="pres">
      <dgm:prSet presAssocID="{DB82F59C-0A04-4503-9062-43BE28D28DDB}" presName="node" presStyleLbl="node1" presStyleIdx="2" presStyleCnt="11">
        <dgm:presLayoutVars>
          <dgm:bulletEnabled val="1"/>
        </dgm:presLayoutVars>
      </dgm:prSet>
      <dgm:spPr/>
    </dgm:pt>
    <dgm:pt modelId="{809566CE-01D1-4E3A-877C-1FA15CC8DBC9}" type="pres">
      <dgm:prSet presAssocID="{973875C7-F8F3-4559-B289-DF7FC7ACDF42}" presName="sibTrans" presStyleLbl="bgSibTrans2D1" presStyleIdx="2" presStyleCnt="10"/>
      <dgm:spPr/>
    </dgm:pt>
    <dgm:pt modelId="{B815925B-9437-443B-9239-C2DD0D506157}" type="pres">
      <dgm:prSet presAssocID="{742430C4-5C49-4352-8F33-4557824D93C3}" presName="compNode" presStyleCnt="0"/>
      <dgm:spPr/>
    </dgm:pt>
    <dgm:pt modelId="{46D91406-9BFA-402E-9963-76E2234C4733}" type="pres">
      <dgm:prSet presAssocID="{742430C4-5C49-4352-8F33-4557824D93C3}" presName="dummyConnPt" presStyleCnt="0"/>
      <dgm:spPr/>
    </dgm:pt>
    <dgm:pt modelId="{F11F044B-E118-4B16-9DFD-65333AB03BEC}" type="pres">
      <dgm:prSet presAssocID="{742430C4-5C49-4352-8F33-4557824D93C3}" presName="node" presStyleLbl="node1" presStyleIdx="3" presStyleCnt="11">
        <dgm:presLayoutVars>
          <dgm:bulletEnabled val="1"/>
        </dgm:presLayoutVars>
      </dgm:prSet>
      <dgm:spPr/>
    </dgm:pt>
    <dgm:pt modelId="{AB6985FE-8D9F-43FF-9EFE-70EDC7E22EDA}" type="pres">
      <dgm:prSet presAssocID="{31C87A51-2598-4F60-98CE-7770C347697D}" presName="sibTrans" presStyleLbl="bgSibTrans2D1" presStyleIdx="3" presStyleCnt="10"/>
      <dgm:spPr/>
    </dgm:pt>
    <dgm:pt modelId="{AD4667FD-0B91-4C8A-B1F9-B6801BCA7D1A}" type="pres">
      <dgm:prSet presAssocID="{85D65A03-E00F-48C6-97C2-C0B6DB38E181}" presName="compNode" presStyleCnt="0"/>
      <dgm:spPr/>
    </dgm:pt>
    <dgm:pt modelId="{EF0BB2F1-B1B8-4CB3-84A9-23498DDFA525}" type="pres">
      <dgm:prSet presAssocID="{85D65A03-E00F-48C6-97C2-C0B6DB38E181}" presName="dummyConnPt" presStyleCnt="0"/>
      <dgm:spPr/>
    </dgm:pt>
    <dgm:pt modelId="{E62335B5-0F9F-46EE-8FB2-D5AD3CD5613C}" type="pres">
      <dgm:prSet presAssocID="{85D65A03-E00F-48C6-97C2-C0B6DB38E181}" presName="node" presStyleLbl="node1" presStyleIdx="4" presStyleCnt="11">
        <dgm:presLayoutVars>
          <dgm:bulletEnabled val="1"/>
        </dgm:presLayoutVars>
      </dgm:prSet>
      <dgm:spPr/>
    </dgm:pt>
    <dgm:pt modelId="{3CB70F48-FDE6-4255-98D8-679DF93BD39E}" type="pres">
      <dgm:prSet presAssocID="{2C9AE828-4343-4971-B581-7E36E04D45A4}" presName="sibTrans" presStyleLbl="bgSibTrans2D1" presStyleIdx="4" presStyleCnt="10"/>
      <dgm:spPr/>
    </dgm:pt>
    <dgm:pt modelId="{4E367049-446B-41AE-A808-02C3AA265C19}" type="pres">
      <dgm:prSet presAssocID="{27BAFC4E-9C2C-4A53-9274-EDC31B8BAAFF}" presName="compNode" presStyleCnt="0"/>
      <dgm:spPr/>
    </dgm:pt>
    <dgm:pt modelId="{190F475C-E7F3-410B-9AF8-2CB79F676306}" type="pres">
      <dgm:prSet presAssocID="{27BAFC4E-9C2C-4A53-9274-EDC31B8BAAFF}" presName="dummyConnPt" presStyleCnt="0"/>
      <dgm:spPr/>
    </dgm:pt>
    <dgm:pt modelId="{08F56F03-2756-4F17-AC9E-A044199A2230}" type="pres">
      <dgm:prSet presAssocID="{27BAFC4E-9C2C-4A53-9274-EDC31B8BAAFF}" presName="node" presStyleLbl="node1" presStyleIdx="5" presStyleCnt="11">
        <dgm:presLayoutVars>
          <dgm:bulletEnabled val="1"/>
        </dgm:presLayoutVars>
      </dgm:prSet>
      <dgm:spPr/>
    </dgm:pt>
    <dgm:pt modelId="{B198CECA-6B2C-4966-A005-79C670F2E1BA}" type="pres">
      <dgm:prSet presAssocID="{F541B015-B4FA-46B5-AA18-3C999C823584}" presName="sibTrans" presStyleLbl="bgSibTrans2D1" presStyleIdx="5" presStyleCnt="10"/>
      <dgm:spPr/>
    </dgm:pt>
    <dgm:pt modelId="{F0F74F57-3961-4D93-BA3A-6600CC7AC20B}" type="pres">
      <dgm:prSet presAssocID="{4D5D538A-49FD-47A1-9B2C-E3C0D0A5553A}" presName="compNode" presStyleCnt="0"/>
      <dgm:spPr/>
    </dgm:pt>
    <dgm:pt modelId="{32A3CCDA-AF9B-4F83-B326-1A5EB1901BDD}" type="pres">
      <dgm:prSet presAssocID="{4D5D538A-49FD-47A1-9B2C-E3C0D0A5553A}" presName="dummyConnPt" presStyleCnt="0"/>
      <dgm:spPr/>
    </dgm:pt>
    <dgm:pt modelId="{511FAC0D-603E-4CFF-ACDA-B4D1209BFB19}" type="pres">
      <dgm:prSet presAssocID="{4D5D538A-49FD-47A1-9B2C-E3C0D0A5553A}" presName="node" presStyleLbl="node1" presStyleIdx="6" presStyleCnt="11">
        <dgm:presLayoutVars>
          <dgm:bulletEnabled val="1"/>
        </dgm:presLayoutVars>
      </dgm:prSet>
      <dgm:spPr/>
    </dgm:pt>
    <dgm:pt modelId="{001EAEDA-F586-4132-BB1E-661DEEC60335}" type="pres">
      <dgm:prSet presAssocID="{73A21149-01EB-4F76-AC7C-D9C6D70C8B6E}" presName="sibTrans" presStyleLbl="bgSibTrans2D1" presStyleIdx="6" presStyleCnt="10"/>
      <dgm:spPr/>
    </dgm:pt>
    <dgm:pt modelId="{D225F245-1F83-43D3-A10B-DC9753C0FF51}" type="pres">
      <dgm:prSet presAssocID="{5A5AA663-D71F-40D4-887F-7B38EBB77894}" presName="compNode" presStyleCnt="0"/>
      <dgm:spPr/>
    </dgm:pt>
    <dgm:pt modelId="{D1BCC44A-941C-47A2-85A5-A4941F874630}" type="pres">
      <dgm:prSet presAssocID="{5A5AA663-D71F-40D4-887F-7B38EBB77894}" presName="dummyConnPt" presStyleCnt="0"/>
      <dgm:spPr/>
    </dgm:pt>
    <dgm:pt modelId="{E2C20612-B41E-4C93-BB43-B4FE1512FB88}" type="pres">
      <dgm:prSet presAssocID="{5A5AA663-D71F-40D4-887F-7B38EBB77894}" presName="node" presStyleLbl="node1" presStyleIdx="7" presStyleCnt="11">
        <dgm:presLayoutVars>
          <dgm:bulletEnabled val="1"/>
        </dgm:presLayoutVars>
      </dgm:prSet>
      <dgm:spPr/>
    </dgm:pt>
    <dgm:pt modelId="{22A772C5-0386-4F15-8790-C23C036D04E3}" type="pres">
      <dgm:prSet presAssocID="{4D84E43F-5352-4DD2-B3B9-9039F0594DD8}" presName="sibTrans" presStyleLbl="bgSibTrans2D1" presStyleIdx="7" presStyleCnt="10"/>
      <dgm:spPr/>
    </dgm:pt>
    <dgm:pt modelId="{04E1AA58-D1B5-4FBB-BB58-0386B98EA21B}" type="pres">
      <dgm:prSet presAssocID="{1EB5F3E3-FDBB-4E0F-82A2-081E3CA89E09}" presName="compNode" presStyleCnt="0"/>
      <dgm:spPr/>
    </dgm:pt>
    <dgm:pt modelId="{3FD85E5E-BD31-419A-957D-D93EB8B08E60}" type="pres">
      <dgm:prSet presAssocID="{1EB5F3E3-FDBB-4E0F-82A2-081E3CA89E09}" presName="dummyConnPt" presStyleCnt="0"/>
      <dgm:spPr/>
    </dgm:pt>
    <dgm:pt modelId="{71065B46-5EDA-4565-8CD2-23FF9243730D}" type="pres">
      <dgm:prSet presAssocID="{1EB5F3E3-FDBB-4E0F-82A2-081E3CA89E09}" presName="node" presStyleLbl="node1" presStyleIdx="8" presStyleCnt="11">
        <dgm:presLayoutVars>
          <dgm:bulletEnabled val="1"/>
        </dgm:presLayoutVars>
      </dgm:prSet>
      <dgm:spPr/>
    </dgm:pt>
    <dgm:pt modelId="{273CC38B-32A8-4B3F-9D64-1CF206F8700A}" type="pres">
      <dgm:prSet presAssocID="{40B9F73E-4ACA-4784-B531-9A275E270B4D}" presName="sibTrans" presStyleLbl="bgSibTrans2D1" presStyleIdx="8" presStyleCnt="10"/>
      <dgm:spPr/>
    </dgm:pt>
    <dgm:pt modelId="{1BE3D79F-C531-41B3-A578-9079A2555336}" type="pres">
      <dgm:prSet presAssocID="{50870AE3-81FF-49CF-99F5-CC8D48823FE4}" presName="compNode" presStyleCnt="0"/>
      <dgm:spPr/>
    </dgm:pt>
    <dgm:pt modelId="{DE8E745A-ADA3-4D7D-B733-4AB3A19CD5D8}" type="pres">
      <dgm:prSet presAssocID="{50870AE3-81FF-49CF-99F5-CC8D48823FE4}" presName="dummyConnPt" presStyleCnt="0"/>
      <dgm:spPr/>
    </dgm:pt>
    <dgm:pt modelId="{538BD01E-1ABE-4810-AA02-26C9E440A189}" type="pres">
      <dgm:prSet presAssocID="{50870AE3-81FF-49CF-99F5-CC8D48823FE4}" presName="node" presStyleLbl="node1" presStyleIdx="9" presStyleCnt="11">
        <dgm:presLayoutVars>
          <dgm:bulletEnabled val="1"/>
        </dgm:presLayoutVars>
      </dgm:prSet>
      <dgm:spPr/>
    </dgm:pt>
    <dgm:pt modelId="{CE8302EA-9C61-4AAD-8D5B-A38BF51E44B3}" type="pres">
      <dgm:prSet presAssocID="{E9354338-D319-4133-94EE-4BE6EA2459CA}" presName="sibTrans" presStyleLbl="bgSibTrans2D1" presStyleIdx="9" presStyleCnt="10"/>
      <dgm:spPr/>
    </dgm:pt>
    <dgm:pt modelId="{6DA69E20-0FDA-41CE-B6E2-95F6D1F08F3B}" type="pres">
      <dgm:prSet presAssocID="{F65668A5-8984-4380-B58E-7F84480535A6}" presName="compNode" presStyleCnt="0"/>
      <dgm:spPr/>
    </dgm:pt>
    <dgm:pt modelId="{022864B9-D3DF-4985-A67D-B3C9BE287C85}" type="pres">
      <dgm:prSet presAssocID="{F65668A5-8984-4380-B58E-7F84480535A6}" presName="dummyConnPt" presStyleCnt="0"/>
      <dgm:spPr/>
    </dgm:pt>
    <dgm:pt modelId="{E21D12A7-7153-4A9E-B95E-2E10D9E415C0}" type="pres">
      <dgm:prSet presAssocID="{F65668A5-8984-4380-B58E-7F84480535A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71FDC08-676B-4FD4-BAEC-2F621436F5BC}" type="presOf" srcId="{5A5AA663-D71F-40D4-887F-7B38EBB77894}" destId="{E2C20612-B41E-4C93-BB43-B4FE1512FB88}" srcOrd="0" destOrd="0" presId="urn:microsoft.com/office/officeart/2005/8/layout/bProcess4"/>
    <dgm:cxn modelId="{9A58F20C-A77F-41D3-90AF-16B0D218A2AE}" type="presOf" srcId="{F66FAD9A-8C05-477C-BE18-28B21E728B89}" destId="{508CC985-FB1C-4685-BB63-0D232391681B}" srcOrd="0" destOrd="0" presId="urn:microsoft.com/office/officeart/2005/8/layout/bProcess4"/>
    <dgm:cxn modelId="{8B30A50E-4775-489A-B8D6-4874430A185C}" type="presOf" srcId="{E9354338-D319-4133-94EE-4BE6EA2459CA}" destId="{CE8302EA-9C61-4AAD-8D5B-A38BF51E44B3}" srcOrd="0" destOrd="0" presId="urn:microsoft.com/office/officeart/2005/8/layout/bProcess4"/>
    <dgm:cxn modelId="{6F04D612-C7EE-4695-93F1-D969B32D9D70}" srcId="{EC9CFB14-41E4-4772-8D88-A042239975E9}" destId="{27BAFC4E-9C2C-4A53-9274-EDC31B8BAAFF}" srcOrd="5" destOrd="0" parTransId="{A3432375-4B1C-453B-8E3D-E039E45C5369}" sibTransId="{F541B015-B4FA-46B5-AA18-3C999C823584}"/>
    <dgm:cxn modelId="{6E7CB821-C33D-4B5B-A766-034E03598139}" srcId="{EC9CFB14-41E4-4772-8D88-A042239975E9}" destId="{1EB5F3E3-FDBB-4E0F-82A2-081E3CA89E09}" srcOrd="8" destOrd="0" parTransId="{0D240137-5080-494F-BBE5-AD2C224F672E}" sibTransId="{40B9F73E-4ACA-4784-B531-9A275E270B4D}"/>
    <dgm:cxn modelId="{5DD5C329-D899-484D-A453-5749DB9AA840}" type="presOf" srcId="{89F99603-E921-453E-B20C-515A799C2C9A}" destId="{C7DE23A7-DC34-42E3-ADDD-08077FEDC7E0}" srcOrd="0" destOrd="0" presId="urn:microsoft.com/office/officeart/2005/8/layout/bProcess4"/>
    <dgm:cxn modelId="{36E0B930-FA5A-4103-AFF2-C0011062ABF8}" type="presOf" srcId="{F65668A5-8984-4380-B58E-7F84480535A6}" destId="{E21D12A7-7153-4A9E-B95E-2E10D9E415C0}" srcOrd="0" destOrd="0" presId="urn:microsoft.com/office/officeart/2005/8/layout/bProcess4"/>
    <dgm:cxn modelId="{7DDC3431-2CAD-4F82-9401-9FD79781042E}" type="presOf" srcId="{85D65A03-E00F-48C6-97C2-C0B6DB38E181}" destId="{E62335B5-0F9F-46EE-8FB2-D5AD3CD5613C}" srcOrd="0" destOrd="0" presId="urn:microsoft.com/office/officeart/2005/8/layout/bProcess4"/>
    <dgm:cxn modelId="{660F2C45-93D6-4216-B6A4-CEDAD10C6BC0}" srcId="{EC9CFB14-41E4-4772-8D88-A042239975E9}" destId="{DB82F59C-0A04-4503-9062-43BE28D28DDB}" srcOrd="2" destOrd="0" parTransId="{F7D9C94C-E925-4CFC-811B-FCA920015ABF}" sibTransId="{973875C7-F8F3-4559-B289-DF7FC7ACDF42}"/>
    <dgm:cxn modelId="{E0416B72-E0A7-4618-8477-0A0BEDD55CA8}" type="presOf" srcId="{73A21149-01EB-4F76-AC7C-D9C6D70C8B6E}" destId="{001EAEDA-F586-4132-BB1E-661DEEC60335}" srcOrd="0" destOrd="0" presId="urn:microsoft.com/office/officeart/2005/8/layout/bProcess4"/>
    <dgm:cxn modelId="{D8CC7752-66AA-42E7-9E3D-BF2C8A0F7322}" srcId="{EC9CFB14-41E4-4772-8D88-A042239975E9}" destId="{50870AE3-81FF-49CF-99F5-CC8D48823FE4}" srcOrd="9" destOrd="0" parTransId="{3F9D1D80-5A1A-4C26-BF11-446937059750}" sibTransId="{E9354338-D319-4133-94EE-4BE6EA2459CA}"/>
    <dgm:cxn modelId="{5D67B773-1977-46CC-861C-48040DC1E274}" srcId="{EC9CFB14-41E4-4772-8D88-A042239975E9}" destId="{F65668A5-8984-4380-B58E-7F84480535A6}" srcOrd="10" destOrd="0" parTransId="{876A0363-27FC-4425-A6C6-147C8B7BC610}" sibTransId="{C274D5AA-C3EF-48F4-8D59-6D62C546AB69}"/>
    <dgm:cxn modelId="{AAE27E74-2F25-4979-9A65-9EDA5FEC5F97}" type="presOf" srcId="{2C9AE828-4343-4971-B581-7E36E04D45A4}" destId="{3CB70F48-FDE6-4255-98D8-679DF93BD39E}" srcOrd="0" destOrd="0" presId="urn:microsoft.com/office/officeart/2005/8/layout/bProcess4"/>
    <dgm:cxn modelId="{9A23DD57-BF86-4FD2-B9C8-2C9E1753EE55}" srcId="{EC9CFB14-41E4-4772-8D88-A042239975E9}" destId="{742430C4-5C49-4352-8F33-4557824D93C3}" srcOrd="3" destOrd="0" parTransId="{F2854C41-5929-4E2E-B3C4-6C82DABE9DF9}" sibTransId="{31C87A51-2598-4F60-98CE-7770C347697D}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D3FEB083-D5FD-4EBF-B659-F9679AD06D58}" type="presOf" srcId="{DB82F59C-0A04-4503-9062-43BE28D28DDB}" destId="{CA427157-68A4-4D2B-9897-00664CD55B72}" srcOrd="0" destOrd="0" presId="urn:microsoft.com/office/officeart/2005/8/layout/bProcess4"/>
    <dgm:cxn modelId="{2C150A98-D820-4497-9D5C-DF5524091EC9}" type="presOf" srcId="{31C87A51-2598-4F60-98CE-7770C347697D}" destId="{AB6985FE-8D9F-43FF-9EFE-70EDC7E22EDA}" srcOrd="0" destOrd="0" presId="urn:microsoft.com/office/officeart/2005/8/layout/bProcess4"/>
    <dgm:cxn modelId="{95027B9A-ED8A-4AD8-82E7-D856DE3881C5}" type="presOf" srcId="{1EB5F3E3-FDBB-4E0F-82A2-081E3CA89E09}" destId="{71065B46-5EDA-4565-8CD2-23FF9243730D}" srcOrd="0" destOrd="0" presId="urn:microsoft.com/office/officeart/2005/8/layout/bProcess4"/>
    <dgm:cxn modelId="{5B1B499B-28F7-4911-94BD-25393A65D07F}" srcId="{EC9CFB14-41E4-4772-8D88-A042239975E9}" destId="{4D5D538A-49FD-47A1-9B2C-E3C0D0A5553A}" srcOrd="6" destOrd="0" parTransId="{7F27B782-AD56-4583-91FE-6C4820A62D94}" sibTransId="{73A21149-01EB-4F76-AC7C-D9C6D70C8B6E}"/>
    <dgm:cxn modelId="{913A2CA1-E627-40E8-9B15-E9F68E8ADB86}" type="presOf" srcId="{4D84E43F-5352-4DD2-B3B9-9039F0594DD8}" destId="{22A772C5-0386-4F15-8790-C23C036D04E3}" srcOrd="0" destOrd="0" presId="urn:microsoft.com/office/officeart/2005/8/layout/bProcess4"/>
    <dgm:cxn modelId="{DD14B5AE-F833-4FFB-BC11-EC3C06DB4A3F}" srcId="{EC9CFB14-41E4-4772-8D88-A042239975E9}" destId="{F66FAD9A-8C05-477C-BE18-28B21E728B89}" srcOrd="1" destOrd="0" parTransId="{3CC7BBDB-C3DB-4E80-BEB8-007A9BE15FBC}" sibTransId="{5BBA5DD9-B6C0-4D28-8F72-F43C059C314B}"/>
    <dgm:cxn modelId="{1AFEF3AF-49CD-487B-B26A-063F346D83AF}" type="presOf" srcId="{50870AE3-81FF-49CF-99F5-CC8D48823FE4}" destId="{538BD01E-1ABE-4810-AA02-26C9E440A189}" srcOrd="0" destOrd="0" presId="urn:microsoft.com/office/officeart/2005/8/layout/bProcess4"/>
    <dgm:cxn modelId="{29AD4CB6-5258-492A-B820-9FC18CCB370F}" type="presOf" srcId="{27BAFC4E-9C2C-4A53-9274-EDC31B8BAAFF}" destId="{08F56F03-2756-4F17-AC9E-A044199A2230}" srcOrd="0" destOrd="0" presId="urn:microsoft.com/office/officeart/2005/8/layout/bProcess4"/>
    <dgm:cxn modelId="{07E768BF-DB39-48CC-804D-101D56346A57}" srcId="{EC9CFB14-41E4-4772-8D88-A042239975E9}" destId="{85D65A03-E00F-48C6-97C2-C0B6DB38E181}" srcOrd="4" destOrd="0" parTransId="{EF88EF7F-6358-4E85-ACD9-4CDFC375B9BC}" sibTransId="{2C9AE828-4343-4971-B581-7E36E04D45A4}"/>
    <dgm:cxn modelId="{8D587BCF-66EF-40FA-B5A9-A86283ECE17E}" type="presOf" srcId="{40B9F73E-4ACA-4784-B531-9A275E270B4D}" destId="{273CC38B-32A8-4B3F-9D64-1CF206F8700A}" srcOrd="0" destOrd="0" presId="urn:microsoft.com/office/officeart/2005/8/layout/bProcess4"/>
    <dgm:cxn modelId="{D393EBD0-8F98-49C6-B58C-3C31EA78091D}" type="presOf" srcId="{4D5D538A-49FD-47A1-9B2C-E3C0D0A5553A}" destId="{511FAC0D-603E-4CFF-ACDA-B4D1209BFB19}" srcOrd="0" destOrd="0" presId="urn:microsoft.com/office/officeart/2005/8/layout/bProcess4"/>
    <dgm:cxn modelId="{FAB4BAD6-AC5D-46C1-AA04-359F7BD46D10}" type="presOf" srcId="{742430C4-5C49-4352-8F33-4557824D93C3}" destId="{F11F044B-E118-4B16-9DFD-65333AB03BEC}" srcOrd="0" destOrd="0" presId="urn:microsoft.com/office/officeart/2005/8/layout/bProcess4"/>
    <dgm:cxn modelId="{0197F6D8-6A52-4D36-A19D-A1735405B985}" type="presOf" srcId="{F541B015-B4FA-46B5-AA18-3C999C823584}" destId="{B198CECA-6B2C-4966-A005-79C670F2E1BA}" srcOrd="0" destOrd="0" presId="urn:microsoft.com/office/officeart/2005/8/layout/bProcess4"/>
    <dgm:cxn modelId="{A2F8FBF2-4113-4BF9-A58F-F29F5E975D32}" type="presOf" srcId="{5BBA5DD9-B6C0-4D28-8F72-F43C059C314B}" destId="{0DDC58A8-1746-4AAA-BE8F-65A3F010A22D}" srcOrd="0" destOrd="0" presId="urn:microsoft.com/office/officeart/2005/8/layout/bProcess4"/>
    <dgm:cxn modelId="{2BDDDEF3-4306-4EE0-B4A6-D28CA78A54B9}" type="presOf" srcId="{973875C7-F8F3-4559-B289-DF7FC7ACDF42}" destId="{809566CE-01D1-4E3A-877C-1FA15CC8DBC9}" srcOrd="0" destOrd="0" presId="urn:microsoft.com/office/officeart/2005/8/layout/bProcess4"/>
    <dgm:cxn modelId="{F4FEF5F3-8C13-4A8F-ACF8-5F5E650596DC}" srcId="{EC9CFB14-41E4-4772-8D88-A042239975E9}" destId="{5A5AA663-D71F-40D4-887F-7B38EBB77894}" srcOrd="7" destOrd="0" parTransId="{140DC31F-7809-4F48-9C49-9CBFE6F13388}" sibTransId="{4D84E43F-5352-4DD2-B3B9-9039F0594DD8}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D51A5068-72D8-404C-8A32-4B54B127A3E4}" type="presParOf" srcId="{152752A5-009E-4905-A514-8D30DE811140}" destId="{C7DE23A7-DC34-42E3-ADDD-08077FEDC7E0}" srcOrd="1" destOrd="0" presId="urn:microsoft.com/office/officeart/2005/8/layout/bProcess4"/>
    <dgm:cxn modelId="{07697ED9-CFE3-4DA0-A569-F52B89E69676}" type="presParOf" srcId="{152752A5-009E-4905-A514-8D30DE811140}" destId="{7611E07B-BCB2-42AB-BB05-E678D3B099E9}" srcOrd="2" destOrd="0" presId="urn:microsoft.com/office/officeart/2005/8/layout/bProcess4"/>
    <dgm:cxn modelId="{BFC3805A-78B2-4792-8639-1128C3ABCF1F}" type="presParOf" srcId="{7611E07B-BCB2-42AB-BB05-E678D3B099E9}" destId="{89CE2F09-DD42-42EE-9230-AC6BB8078BC9}" srcOrd="0" destOrd="0" presId="urn:microsoft.com/office/officeart/2005/8/layout/bProcess4"/>
    <dgm:cxn modelId="{5A35200C-294D-4A0C-89C2-063F69CDCF74}" type="presParOf" srcId="{7611E07B-BCB2-42AB-BB05-E678D3B099E9}" destId="{508CC985-FB1C-4685-BB63-0D232391681B}" srcOrd="1" destOrd="0" presId="urn:microsoft.com/office/officeart/2005/8/layout/bProcess4"/>
    <dgm:cxn modelId="{D11FE969-6A62-48DE-A24A-E2B50E62BD69}" type="presParOf" srcId="{152752A5-009E-4905-A514-8D30DE811140}" destId="{0DDC58A8-1746-4AAA-BE8F-65A3F010A22D}" srcOrd="3" destOrd="0" presId="urn:microsoft.com/office/officeart/2005/8/layout/bProcess4"/>
    <dgm:cxn modelId="{D8C0D35C-42F8-4326-AA0C-C6A8111E5025}" type="presParOf" srcId="{152752A5-009E-4905-A514-8D30DE811140}" destId="{4295C278-4CCC-4F0D-8DA6-FB8272931BCC}" srcOrd="4" destOrd="0" presId="urn:microsoft.com/office/officeart/2005/8/layout/bProcess4"/>
    <dgm:cxn modelId="{497AFFBF-FF2D-4F7D-96CA-12CE62E7CA15}" type="presParOf" srcId="{4295C278-4CCC-4F0D-8DA6-FB8272931BCC}" destId="{8D216B69-54F5-40DD-A316-3936331C1B92}" srcOrd="0" destOrd="0" presId="urn:microsoft.com/office/officeart/2005/8/layout/bProcess4"/>
    <dgm:cxn modelId="{60DE26BC-F0CC-45BC-9B78-BF15F589A617}" type="presParOf" srcId="{4295C278-4CCC-4F0D-8DA6-FB8272931BCC}" destId="{CA427157-68A4-4D2B-9897-00664CD55B72}" srcOrd="1" destOrd="0" presId="urn:microsoft.com/office/officeart/2005/8/layout/bProcess4"/>
    <dgm:cxn modelId="{8F976B3A-4D3F-4B11-A5D6-4BC93C8CD5BF}" type="presParOf" srcId="{152752A5-009E-4905-A514-8D30DE811140}" destId="{809566CE-01D1-4E3A-877C-1FA15CC8DBC9}" srcOrd="5" destOrd="0" presId="urn:microsoft.com/office/officeart/2005/8/layout/bProcess4"/>
    <dgm:cxn modelId="{5C5F1700-E8F7-444C-9452-CE9FA75F60AA}" type="presParOf" srcId="{152752A5-009E-4905-A514-8D30DE811140}" destId="{B815925B-9437-443B-9239-C2DD0D506157}" srcOrd="6" destOrd="0" presId="urn:microsoft.com/office/officeart/2005/8/layout/bProcess4"/>
    <dgm:cxn modelId="{7BE5B0CB-2ABD-4860-B527-462F56BE65D5}" type="presParOf" srcId="{B815925B-9437-443B-9239-C2DD0D506157}" destId="{46D91406-9BFA-402E-9963-76E2234C4733}" srcOrd="0" destOrd="0" presId="urn:microsoft.com/office/officeart/2005/8/layout/bProcess4"/>
    <dgm:cxn modelId="{A7D6D0DA-B3C0-40C4-9B44-535D106C1727}" type="presParOf" srcId="{B815925B-9437-443B-9239-C2DD0D506157}" destId="{F11F044B-E118-4B16-9DFD-65333AB03BEC}" srcOrd="1" destOrd="0" presId="urn:microsoft.com/office/officeart/2005/8/layout/bProcess4"/>
    <dgm:cxn modelId="{EC86B86A-B664-4229-B5F5-D1E8FA3BA167}" type="presParOf" srcId="{152752A5-009E-4905-A514-8D30DE811140}" destId="{AB6985FE-8D9F-43FF-9EFE-70EDC7E22EDA}" srcOrd="7" destOrd="0" presId="urn:microsoft.com/office/officeart/2005/8/layout/bProcess4"/>
    <dgm:cxn modelId="{118A431A-156E-4834-A5A6-652654E80E16}" type="presParOf" srcId="{152752A5-009E-4905-A514-8D30DE811140}" destId="{AD4667FD-0B91-4C8A-B1F9-B6801BCA7D1A}" srcOrd="8" destOrd="0" presId="urn:microsoft.com/office/officeart/2005/8/layout/bProcess4"/>
    <dgm:cxn modelId="{8B12B18F-CA6E-4F2B-9A6F-43A880C6CDBE}" type="presParOf" srcId="{AD4667FD-0B91-4C8A-B1F9-B6801BCA7D1A}" destId="{EF0BB2F1-B1B8-4CB3-84A9-23498DDFA525}" srcOrd="0" destOrd="0" presId="urn:microsoft.com/office/officeart/2005/8/layout/bProcess4"/>
    <dgm:cxn modelId="{FB74D9C6-E606-4510-BF64-CDEA7B1958D5}" type="presParOf" srcId="{AD4667FD-0B91-4C8A-B1F9-B6801BCA7D1A}" destId="{E62335B5-0F9F-46EE-8FB2-D5AD3CD5613C}" srcOrd="1" destOrd="0" presId="urn:microsoft.com/office/officeart/2005/8/layout/bProcess4"/>
    <dgm:cxn modelId="{2A93E147-F2B7-4687-9F99-DB4467F70853}" type="presParOf" srcId="{152752A5-009E-4905-A514-8D30DE811140}" destId="{3CB70F48-FDE6-4255-98D8-679DF93BD39E}" srcOrd="9" destOrd="0" presId="urn:microsoft.com/office/officeart/2005/8/layout/bProcess4"/>
    <dgm:cxn modelId="{C8FE5974-2944-42C3-AA74-404C24E45622}" type="presParOf" srcId="{152752A5-009E-4905-A514-8D30DE811140}" destId="{4E367049-446B-41AE-A808-02C3AA265C19}" srcOrd="10" destOrd="0" presId="urn:microsoft.com/office/officeart/2005/8/layout/bProcess4"/>
    <dgm:cxn modelId="{7E964844-1BF8-4E3D-9870-6C1174AA62A3}" type="presParOf" srcId="{4E367049-446B-41AE-A808-02C3AA265C19}" destId="{190F475C-E7F3-410B-9AF8-2CB79F676306}" srcOrd="0" destOrd="0" presId="urn:microsoft.com/office/officeart/2005/8/layout/bProcess4"/>
    <dgm:cxn modelId="{35AE7862-956B-4B84-830D-D74E745646BC}" type="presParOf" srcId="{4E367049-446B-41AE-A808-02C3AA265C19}" destId="{08F56F03-2756-4F17-AC9E-A044199A2230}" srcOrd="1" destOrd="0" presId="urn:microsoft.com/office/officeart/2005/8/layout/bProcess4"/>
    <dgm:cxn modelId="{FCC40B29-1818-46A6-9FBF-D13A7C615520}" type="presParOf" srcId="{152752A5-009E-4905-A514-8D30DE811140}" destId="{B198CECA-6B2C-4966-A005-79C670F2E1BA}" srcOrd="11" destOrd="0" presId="urn:microsoft.com/office/officeart/2005/8/layout/bProcess4"/>
    <dgm:cxn modelId="{404F147A-18A1-48DA-8F14-66A3A5606030}" type="presParOf" srcId="{152752A5-009E-4905-A514-8D30DE811140}" destId="{F0F74F57-3961-4D93-BA3A-6600CC7AC20B}" srcOrd="12" destOrd="0" presId="urn:microsoft.com/office/officeart/2005/8/layout/bProcess4"/>
    <dgm:cxn modelId="{C443258E-3DCD-4254-92C6-78D85E635A93}" type="presParOf" srcId="{F0F74F57-3961-4D93-BA3A-6600CC7AC20B}" destId="{32A3CCDA-AF9B-4F83-B326-1A5EB1901BDD}" srcOrd="0" destOrd="0" presId="urn:microsoft.com/office/officeart/2005/8/layout/bProcess4"/>
    <dgm:cxn modelId="{54C8315F-F554-451F-9AB9-C97024B9396E}" type="presParOf" srcId="{F0F74F57-3961-4D93-BA3A-6600CC7AC20B}" destId="{511FAC0D-603E-4CFF-ACDA-B4D1209BFB19}" srcOrd="1" destOrd="0" presId="urn:microsoft.com/office/officeart/2005/8/layout/bProcess4"/>
    <dgm:cxn modelId="{9300CA36-3D9E-40A2-BB31-508827B951D8}" type="presParOf" srcId="{152752A5-009E-4905-A514-8D30DE811140}" destId="{001EAEDA-F586-4132-BB1E-661DEEC60335}" srcOrd="13" destOrd="0" presId="urn:microsoft.com/office/officeart/2005/8/layout/bProcess4"/>
    <dgm:cxn modelId="{4B1286BB-D1FB-48EA-8416-11F9C8DF22FC}" type="presParOf" srcId="{152752A5-009E-4905-A514-8D30DE811140}" destId="{D225F245-1F83-43D3-A10B-DC9753C0FF51}" srcOrd="14" destOrd="0" presId="urn:microsoft.com/office/officeart/2005/8/layout/bProcess4"/>
    <dgm:cxn modelId="{A7E8DF74-B416-4CC1-8535-68A6241D4A50}" type="presParOf" srcId="{D225F245-1F83-43D3-A10B-DC9753C0FF51}" destId="{D1BCC44A-941C-47A2-85A5-A4941F874630}" srcOrd="0" destOrd="0" presId="urn:microsoft.com/office/officeart/2005/8/layout/bProcess4"/>
    <dgm:cxn modelId="{99496042-695C-4C22-9D01-050CC6876014}" type="presParOf" srcId="{D225F245-1F83-43D3-A10B-DC9753C0FF51}" destId="{E2C20612-B41E-4C93-BB43-B4FE1512FB88}" srcOrd="1" destOrd="0" presId="urn:microsoft.com/office/officeart/2005/8/layout/bProcess4"/>
    <dgm:cxn modelId="{3C2D9B84-D78C-4342-A282-4A154FE17493}" type="presParOf" srcId="{152752A5-009E-4905-A514-8D30DE811140}" destId="{22A772C5-0386-4F15-8790-C23C036D04E3}" srcOrd="15" destOrd="0" presId="urn:microsoft.com/office/officeart/2005/8/layout/bProcess4"/>
    <dgm:cxn modelId="{04469B3C-A4C7-4CD4-BA41-04ECB64F72B3}" type="presParOf" srcId="{152752A5-009E-4905-A514-8D30DE811140}" destId="{04E1AA58-D1B5-4FBB-BB58-0386B98EA21B}" srcOrd="16" destOrd="0" presId="urn:microsoft.com/office/officeart/2005/8/layout/bProcess4"/>
    <dgm:cxn modelId="{89DB9989-709E-4A27-8EB6-8DE19EB3F424}" type="presParOf" srcId="{04E1AA58-D1B5-4FBB-BB58-0386B98EA21B}" destId="{3FD85E5E-BD31-419A-957D-D93EB8B08E60}" srcOrd="0" destOrd="0" presId="urn:microsoft.com/office/officeart/2005/8/layout/bProcess4"/>
    <dgm:cxn modelId="{BA6BC6BB-EC6C-4659-AF30-CC351DBBFAF1}" type="presParOf" srcId="{04E1AA58-D1B5-4FBB-BB58-0386B98EA21B}" destId="{71065B46-5EDA-4565-8CD2-23FF9243730D}" srcOrd="1" destOrd="0" presId="urn:microsoft.com/office/officeart/2005/8/layout/bProcess4"/>
    <dgm:cxn modelId="{36787B23-6C74-4428-9AB3-D163680AC521}" type="presParOf" srcId="{152752A5-009E-4905-A514-8D30DE811140}" destId="{273CC38B-32A8-4B3F-9D64-1CF206F8700A}" srcOrd="17" destOrd="0" presId="urn:microsoft.com/office/officeart/2005/8/layout/bProcess4"/>
    <dgm:cxn modelId="{44669BBA-056D-4F86-9D75-85A3F0EAA3E7}" type="presParOf" srcId="{152752A5-009E-4905-A514-8D30DE811140}" destId="{1BE3D79F-C531-41B3-A578-9079A2555336}" srcOrd="18" destOrd="0" presId="urn:microsoft.com/office/officeart/2005/8/layout/bProcess4"/>
    <dgm:cxn modelId="{757CD558-4B7D-4F8F-B68D-53B256137A94}" type="presParOf" srcId="{1BE3D79F-C531-41B3-A578-9079A2555336}" destId="{DE8E745A-ADA3-4D7D-B733-4AB3A19CD5D8}" srcOrd="0" destOrd="0" presId="urn:microsoft.com/office/officeart/2005/8/layout/bProcess4"/>
    <dgm:cxn modelId="{478A17C7-DC99-411D-B775-9255C38C3956}" type="presParOf" srcId="{1BE3D79F-C531-41B3-A578-9079A2555336}" destId="{538BD01E-1ABE-4810-AA02-26C9E440A189}" srcOrd="1" destOrd="0" presId="urn:microsoft.com/office/officeart/2005/8/layout/bProcess4"/>
    <dgm:cxn modelId="{09B50FBA-1BC0-4DD9-904D-FF215ED7DBAD}" type="presParOf" srcId="{152752A5-009E-4905-A514-8D30DE811140}" destId="{CE8302EA-9C61-4AAD-8D5B-A38BF51E44B3}" srcOrd="19" destOrd="0" presId="urn:microsoft.com/office/officeart/2005/8/layout/bProcess4"/>
    <dgm:cxn modelId="{F03D2C70-0311-4B71-9C54-3515509C1A57}" type="presParOf" srcId="{152752A5-009E-4905-A514-8D30DE811140}" destId="{6DA69E20-0FDA-41CE-B6E2-95F6D1F08F3B}" srcOrd="20" destOrd="0" presId="urn:microsoft.com/office/officeart/2005/8/layout/bProcess4"/>
    <dgm:cxn modelId="{4117B8A0-F566-4836-8E6F-095A3E19D49D}" type="presParOf" srcId="{6DA69E20-0FDA-41CE-B6E2-95F6D1F08F3B}" destId="{022864B9-D3DF-4985-A67D-B3C9BE287C85}" srcOrd="0" destOrd="0" presId="urn:microsoft.com/office/officeart/2005/8/layout/bProcess4"/>
    <dgm:cxn modelId="{CA8115E1-4732-45AD-A701-95269FE32989}" type="presParOf" srcId="{6DA69E20-0FDA-41CE-B6E2-95F6D1F08F3B}" destId="{E21D12A7-7153-4A9E-B95E-2E10D9E415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7701-6B45-47AF-8DA0-F07649C2C421}">
      <dsp:nvSpPr>
        <dsp:cNvPr id="0" name=""/>
        <dsp:cNvSpPr/>
      </dsp:nvSpPr>
      <dsp:spPr>
        <a:xfrm rot="5400000">
          <a:off x="-78363" y="973021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263108" y="1476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Neo4j Fundamentals</a:t>
          </a:r>
        </a:p>
      </dsp:txBody>
      <dsp:txXfrm>
        <a:off x="298795" y="37163"/>
        <a:ext cx="1959348" cy="1147059"/>
      </dsp:txXfrm>
    </dsp:sp>
    <dsp:sp modelId="{53249AFB-9052-4A0D-A443-E75596FDA5C4}">
      <dsp:nvSpPr>
        <dsp:cNvPr id="0" name=""/>
        <dsp:cNvSpPr/>
      </dsp:nvSpPr>
      <dsp:spPr>
        <a:xfrm rot="5400000">
          <a:off x="-78363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9BD-6A0D-4EF9-A40F-8570DB32C458}">
      <dsp:nvSpPr>
        <dsp:cNvPr id="0" name=""/>
        <dsp:cNvSpPr/>
      </dsp:nvSpPr>
      <dsp:spPr>
        <a:xfrm>
          <a:off x="263108" y="1524517"/>
          <a:ext cx="2030722" cy="121843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Cypher Fundamentals</a:t>
          </a:r>
        </a:p>
      </dsp:txBody>
      <dsp:txXfrm>
        <a:off x="298795" y="1560204"/>
        <a:ext cx="1959348" cy="1147059"/>
      </dsp:txXfrm>
    </dsp:sp>
    <dsp:sp modelId="{122EEED7-CB62-47DF-B6B1-81D6B0DE0C51}">
      <dsp:nvSpPr>
        <dsp:cNvPr id="0" name=""/>
        <dsp:cNvSpPr/>
      </dsp:nvSpPr>
      <dsp:spPr>
        <a:xfrm>
          <a:off x="683156" y="3257583"/>
          <a:ext cx="2686956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48F53-BD17-40A0-9B31-D35087FE4972}">
      <dsp:nvSpPr>
        <dsp:cNvPr id="0" name=""/>
        <dsp:cNvSpPr/>
      </dsp:nvSpPr>
      <dsp:spPr>
        <a:xfrm>
          <a:off x="26310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Graph Data Modeling Fundamentals</a:t>
          </a:r>
        </a:p>
      </dsp:txBody>
      <dsp:txXfrm>
        <a:off x="298795" y="3083246"/>
        <a:ext cx="1959348" cy="1147059"/>
      </dsp:txXfrm>
    </dsp:sp>
    <dsp:sp modelId="{B87B4D35-A84B-4E74-928C-CD3455A904C6}">
      <dsp:nvSpPr>
        <dsp:cNvPr id="0" name=""/>
        <dsp:cNvSpPr/>
      </dsp:nvSpPr>
      <dsp:spPr>
        <a:xfrm rot="16200000">
          <a:off x="2622496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2DAA6-67A5-4BCD-A8AF-8B87EEF9BBD6}">
      <dsp:nvSpPr>
        <dsp:cNvPr id="0" name=""/>
        <dsp:cNvSpPr/>
      </dsp:nvSpPr>
      <dsp:spPr>
        <a:xfrm>
          <a:off x="296396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Importing Data Fundamentals</a:t>
          </a:r>
        </a:p>
      </dsp:txBody>
      <dsp:txXfrm>
        <a:off x="2999655" y="3083246"/>
        <a:ext cx="1959348" cy="1147059"/>
      </dsp:txXfrm>
    </dsp:sp>
    <dsp:sp modelId="{7E424499-CFFE-4BD4-AA40-D66708CE39BB}">
      <dsp:nvSpPr>
        <dsp:cNvPr id="0" name=""/>
        <dsp:cNvSpPr/>
      </dsp:nvSpPr>
      <dsp:spPr>
        <a:xfrm>
          <a:off x="2963968" y="1524517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Aura Fundamentals</a:t>
          </a:r>
          <a:endParaRPr lang="en-US" sz="2300" kern="1200" dirty="0"/>
        </a:p>
      </dsp:txBody>
      <dsp:txXfrm>
        <a:off x="2999655" y="1560204"/>
        <a:ext cx="1959348" cy="114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0EA7-207A-432B-884F-FB74E66E2FBA}">
      <dsp:nvSpPr>
        <dsp:cNvPr id="0" name=""/>
        <dsp:cNvSpPr/>
      </dsp:nvSpPr>
      <dsp:spPr>
        <a:xfrm rot="5400000">
          <a:off x="308924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5043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Intermediate Cypher Queries</a:t>
          </a:r>
        </a:p>
      </dsp:txBody>
      <dsp:txXfrm>
        <a:off x="465243" y="15051"/>
        <a:ext cx="812976" cy="475940"/>
      </dsp:txXfrm>
    </dsp:sp>
    <dsp:sp modelId="{1AE662BB-F1B9-4103-A0EE-BD58DC8B2EC1}">
      <dsp:nvSpPr>
        <dsp:cNvPr id="0" name=""/>
        <dsp:cNvSpPr/>
      </dsp:nvSpPr>
      <dsp:spPr>
        <a:xfrm rot="5400000">
          <a:off x="308924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8346-B773-4E52-9B44-4AEB04AEE5F4}">
      <dsp:nvSpPr>
        <dsp:cNvPr id="0" name=""/>
        <dsp:cNvSpPr/>
      </dsp:nvSpPr>
      <dsp:spPr>
        <a:xfrm>
          <a:off x="45043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Aggregations</a:t>
          </a:r>
          <a:endParaRPr lang="en-US" sz="700" kern="1200" dirty="0"/>
        </a:p>
      </dsp:txBody>
      <dsp:txXfrm>
        <a:off x="465243" y="646994"/>
        <a:ext cx="812976" cy="475940"/>
      </dsp:txXfrm>
    </dsp:sp>
    <dsp:sp modelId="{06512492-5BB4-4F6E-B178-13952D0662D8}">
      <dsp:nvSpPr>
        <dsp:cNvPr id="0" name=""/>
        <dsp:cNvSpPr/>
      </dsp:nvSpPr>
      <dsp:spPr>
        <a:xfrm rot="5400000">
          <a:off x="308924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17D92-76EA-4EAC-B918-51334879E4A3}">
      <dsp:nvSpPr>
        <dsp:cNvPr id="0" name=""/>
        <dsp:cNvSpPr/>
      </dsp:nvSpPr>
      <dsp:spPr>
        <a:xfrm>
          <a:off x="45043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Importing CSV data into Neo4j</a:t>
          </a:r>
          <a:endParaRPr lang="en-US" sz="700" kern="1200" dirty="0"/>
        </a:p>
      </dsp:txBody>
      <dsp:txXfrm>
        <a:off x="465243" y="1278936"/>
        <a:ext cx="812976" cy="475940"/>
      </dsp:txXfrm>
    </dsp:sp>
    <dsp:sp modelId="{49362A4E-AD92-4A31-A167-257F8D8CD1F8}">
      <dsp:nvSpPr>
        <dsp:cNvPr id="0" name=""/>
        <dsp:cNvSpPr/>
      </dsp:nvSpPr>
      <dsp:spPr>
        <a:xfrm>
          <a:off x="62489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C066-751C-4E4F-A755-708F51238499}">
      <dsp:nvSpPr>
        <dsp:cNvPr id="0" name=""/>
        <dsp:cNvSpPr/>
      </dsp:nvSpPr>
      <dsp:spPr>
        <a:xfrm>
          <a:off x="45043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Indexes and Constraints</a:t>
          </a:r>
          <a:endParaRPr lang="en-US" sz="700" kern="1200" dirty="0"/>
        </a:p>
      </dsp:txBody>
      <dsp:txXfrm>
        <a:off x="465243" y="1910879"/>
        <a:ext cx="812976" cy="475940"/>
      </dsp:txXfrm>
    </dsp:sp>
    <dsp:sp modelId="{F88BEF35-E081-4590-9F6E-9109DB7F1259}">
      <dsp:nvSpPr>
        <dsp:cNvPr id="0" name=""/>
        <dsp:cNvSpPr/>
      </dsp:nvSpPr>
      <dsp:spPr>
        <a:xfrm rot="16200000">
          <a:off x="1429569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1454-7B63-466C-B353-5EC7370FD8B2}">
      <dsp:nvSpPr>
        <dsp:cNvPr id="0" name=""/>
        <dsp:cNvSpPr/>
      </dsp:nvSpPr>
      <dsp:spPr>
        <a:xfrm>
          <a:off x="157108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Neo4j &amp; GenerativeAI Fundamentals</a:t>
          </a:r>
          <a:endParaRPr lang="en-US" sz="700" kern="1200" dirty="0"/>
        </a:p>
      </dsp:txBody>
      <dsp:txXfrm>
        <a:off x="1585888" y="1910879"/>
        <a:ext cx="812976" cy="475940"/>
      </dsp:txXfrm>
    </dsp:sp>
    <dsp:sp modelId="{1FE6DBCF-1091-4C4A-848F-73613A1095BB}">
      <dsp:nvSpPr>
        <dsp:cNvPr id="0" name=""/>
        <dsp:cNvSpPr/>
      </dsp:nvSpPr>
      <dsp:spPr>
        <a:xfrm rot="16200000">
          <a:off x="1429569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580DA-4C3A-4B36-B7B6-8459B364F319}">
      <dsp:nvSpPr>
        <dsp:cNvPr id="0" name=""/>
        <dsp:cNvSpPr/>
      </dsp:nvSpPr>
      <dsp:spPr>
        <a:xfrm>
          <a:off x="157108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 to Vector Indexes and Unstructured Data</a:t>
          </a:r>
        </a:p>
      </dsp:txBody>
      <dsp:txXfrm>
        <a:off x="1585888" y="1278936"/>
        <a:ext cx="812976" cy="475940"/>
      </dsp:txXfrm>
    </dsp:sp>
    <dsp:sp modelId="{FCB1FE24-320B-44C8-8D51-6A1F70E5D7EE}">
      <dsp:nvSpPr>
        <dsp:cNvPr id="0" name=""/>
        <dsp:cNvSpPr/>
      </dsp:nvSpPr>
      <dsp:spPr>
        <a:xfrm rot="16200000">
          <a:off x="1429569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0552-B04A-469E-B6B7-B2160E3806F2}">
      <dsp:nvSpPr>
        <dsp:cNvPr id="0" name=""/>
        <dsp:cNvSpPr/>
      </dsp:nvSpPr>
      <dsp:spPr>
        <a:xfrm>
          <a:off x="157108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Introducion to Neo4j &amp; GraphGL</a:t>
          </a:r>
          <a:endParaRPr lang="en-US" sz="700" kern="1200" dirty="0"/>
        </a:p>
      </dsp:txBody>
      <dsp:txXfrm>
        <a:off x="1585888" y="646994"/>
        <a:ext cx="812976" cy="475940"/>
      </dsp:txXfrm>
    </dsp:sp>
    <dsp:sp modelId="{1A63DF2D-E9EE-46E3-BCBD-24EB2FD1EE66}">
      <dsp:nvSpPr>
        <dsp:cNvPr id="0" name=""/>
        <dsp:cNvSpPr/>
      </dsp:nvSpPr>
      <dsp:spPr>
        <a:xfrm>
          <a:off x="1745541" y="87474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A530-9472-4231-A7FD-20D193DBEC53}">
      <dsp:nvSpPr>
        <dsp:cNvPr id="0" name=""/>
        <dsp:cNvSpPr/>
      </dsp:nvSpPr>
      <dsp:spPr>
        <a:xfrm>
          <a:off x="1571081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Python</a:t>
          </a:r>
        </a:p>
      </dsp:txBody>
      <dsp:txXfrm>
        <a:off x="1585888" y="15051"/>
        <a:ext cx="812976" cy="475940"/>
      </dsp:txXfrm>
    </dsp:sp>
    <dsp:sp modelId="{5925E160-0725-473F-84C5-ABB58AD8B7E3}">
      <dsp:nvSpPr>
        <dsp:cNvPr id="0" name=""/>
        <dsp:cNvSpPr/>
      </dsp:nvSpPr>
      <dsp:spPr>
        <a:xfrm rot="5400000">
          <a:off x="2550215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9F4DC-4E75-46C4-8C77-BEA9F4E52D93}">
      <dsp:nvSpPr>
        <dsp:cNvPr id="0" name=""/>
        <dsp:cNvSpPr/>
      </dsp:nvSpPr>
      <dsp:spPr>
        <a:xfrm>
          <a:off x="269172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Java</a:t>
          </a:r>
        </a:p>
      </dsp:txBody>
      <dsp:txXfrm>
        <a:off x="2706533" y="15051"/>
        <a:ext cx="812976" cy="475940"/>
      </dsp:txXfrm>
    </dsp:sp>
    <dsp:sp modelId="{9EEEC858-7606-4699-BD17-F6778167A2D6}">
      <dsp:nvSpPr>
        <dsp:cNvPr id="0" name=""/>
        <dsp:cNvSpPr/>
      </dsp:nvSpPr>
      <dsp:spPr>
        <a:xfrm rot="5400000">
          <a:off x="2550215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EE64-62CC-4E4C-AD33-11C3062D9B77}">
      <dsp:nvSpPr>
        <dsp:cNvPr id="0" name=""/>
        <dsp:cNvSpPr/>
      </dsp:nvSpPr>
      <dsp:spPr>
        <a:xfrm>
          <a:off x="269172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Go</a:t>
          </a:r>
        </a:p>
      </dsp:txBody>
      <dsp:txXfrm>
        <a:off x="2706533" y="646994"/>
        <a:ext cx="812976" cy="475940"/>
      </dsp:txXfrm>
    </dsp:sp>
    <dsp:sp modelId="{4A3CB451-A2EA-48F2-94A8-805D1E1BBEF5}">
      <dsp:nvSpPr>
        <dsp:cNvPr id="0" name=""/>
        <dsp:cNvSpPr/>
      </dsp:nvSpPr>
      <dsp:spPr>
        <a:xfrm rot="5400000">
          <a:off x="2550215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E2F-DA43-432F-BCE5-AC689CE9A1B3}">
      <dsp:nvSpPr>
        <dsp:cNvPr id="0" name=""/>
        <dsp:cNvSpPr/>
      </dsp:nvSpPr>
      <dsp:spPr>
        <a:xfrm>
          <a:off x="269172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.NET</a:t>
          </a:r>
        </a:p>
      </dsp:txBody>
      <dsp:txXfrm>
        <a:off x="2706533" y="1278936"/>
        <a:ext cx="812976" cy="475940"/>
      </dsp:txXfrm>
    </dsp:sp>
    <dsp:sp modelId="{4CC4ACC3-C5F1-4098-A492-F7C6A158675D}">
      <dsp:nvSpPr>
        <dsp:cNvPr id="0" name=""/>
        <dsp:cNvSpPr/>
      </dsp:nvSpPr>
      <dsp:spPr>
        <a:xfrm>
          <a:off x="286618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991F-FF16-49CB-98B8-D16119604AFC}">
      <dsp:nvSpPr>
        <dsp:cNvPr id="0" name=""/>
        <dsp:cNvSpPr/>
      </dsp:nvSpPr>
      <dsp:spPr>
        <a:xfrm>
          <a:off x="269172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Spring Data</a:t>
          </a:r>
        </a:p>
      </dsp:txBody>
      <dsp:txXfrm>
        <a:off x="2706533" y="1910879"/>
        <a:ext cx="812976" cy="475940"/>
      </dsp:txXfrm>
    </dsp:sp>
    <dsp:sp modelId="{56350C98-35DF-41C2-8A03-9C872CAEE4E4}">
      <dsp:nvSpPr>
        <dsp:cNvPr id="0" name=""/>
        <dsp:cNvSpPr/>
      </dsp:nvSpPr>
      <dsp:spPr>
        <a:xfrm rot="16200000">
          <a:off x="3670860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0B68D-0C62-4B83-AF81-49DDEFD875D0}">
      <dsp:nvSpPr>
        <dsp:cNvPr id="0" name=""/>
        <dsp:cNvSpPr/>
      </dsp:nvSpPr>
      <dsp:spPr>
        <a:xfrm>
          <a:off x="381237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Node.js</a:t>
          </a:r>
        </a:p>
      </dsp:txBody>
      <dsp:txXfrm>
        <a:off x="3827178" y="1910879"/>
        <a:ext cx="812976" cy="475940"/>
      </dsp:txXfrm>
    </dsp:sp>
    <dsp:sp modelId="{B66EFB2A-33BC-4C1F-9422-BB3081A6219F}">
      <dsp:nvSpPr>
        <dsp:cNvPr id="0" name=""/>
        <dsp:cNvSpPr/>
      </dsp:nvSpPr>
      <dsp:spPr>
        <a:xfrm rot="16200000">
          <a:off x="3670860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D6B0-F471-43DA-8C26-A9E8A95AB056}">
      <dsp:nvSpPr>
        <dsp:cNvPr id="0" name=""/>
        <dsp:cNvSpPr/>
      </dsp:nvSpPr>
      <dsp:spPr>
        <a:xfrm>
          <a:off x="381237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 with TypeScript</a:t>
          </a:r>
        </a:p>
      </dsp:txBody>
      <dsp:txXfrm>
        <a:off x="3827178" y="1278936"/>
        <a:ext cx="812976" cy="475940"/>
      </dsp:txXfrm>
    </dsp:sp>
    <dsp:sp modelId="{9374143D-5353-4D4F-BD43-57F9C0063504}">
      <dsp:nvSpPr>
        <dsp:cNvPr id="0" name=""/>
        <dsp:cNvSpPr/>
      </dsp:nvSpPr>
      <dsp:spPr>
        <a:xfrm>
          <a:off x="381237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Developing with Neo4j MCP Tools</a:t>
          </a:r>
          <a:endParaRPr lang="en-US" sz="700" kern="1200" dirty="0"/>
        </a:p>
      </dsp:txBody>
      <dsp:txXfrm>
        <a:off x="3827178" y="646994"/>
        <a:ext cx="812976" cy="4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23A7-DC34-42E3-ADDD-08077FEDC7E0}">
      <dsp:nvSpPr>
        <dsp:cNvPr id="0" name=""/>
        <dsp:cNvSpPr/>
      </dsp:nvSpPr>
      <dsp:spPr>
        <a:xfrm rot="5400000">
          <a:off x="338531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78380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Using Neo4j with LangChain</a:t>
          </a:r>
          <a:endParaRPr lang="en-US" sz="800" kern="1200" dirty="0"/>
        </a:p>
      </dsp:txBody>
      <dsp:txXfrm>
        <a:off x="493177" y="15836"/>
        <a:ext cx="812438" cy="475625"/>
      </dsp:txXfrm>
    </dsp:sp>
    <dsp:sp modelId="{0DDC58A8-1746-4AAA-BE8F-65A3F010A22D}">
      <dsp:nvSpPr>
        <dsp:cNvPr id="0" name=""/>
        <dsp:cNvSpPr/>
      </dsp:nvSpPr>
      <dsp:spPr>
        <a:xfrm rot="5400000">
          <a:off x="338531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CC985-FB1C-4685-BB63-0D232391681B}">
      <dsp:nvSpPr>
        <dsp:cNvPr id="0" name=""/>
        <dsp:cNvSpPr/>
      </dsp:nvSpPr>
      <dsp:spPr>
        <a:xfrm>
          <a:off x="478380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Build a Neo4j-backed Chatbot using Python</a:t>
          </a:r>
          <a:endParaRPr lang="en-US" sz="800" kern="1200" dirty="0"/>
        </a:p>
      </dsp:txBody>
      <dsp:txXfrm>
        <a:off x="493177" y="647361"/>
        <a:ext cx="812438" cy="475625"/>
      </dsp:txXfrm>
    </dsp:sp>
    <dsp:sp modelId="{809566CE-01D1-4E3A-877C-1FA15CC8DBC9}">
      <dsp:nvSpPr>
        <dsp:cNvPr id="0" name=""/>
        <dsp:cNvSpPr/>
      </dsp:nvSpPr>
      <dsp:spPr>
        <a:xfrm rot="5400000">
          <a:off x="338531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7157-68A4-4D2B-9897-00664CD55B72}">
      <dsp:nvSpPr>
        <dsp:cNvPr id="0" name=""/>
        <dsp:cNvSpPr/>
      </dsp:nvSpPr>
      <dsp:spPr>
        <a:xfrm>
          <a:off x="478380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a Neo4j-backed Chatbot with TypeScript</a:t>
          </a:r>
        </a:p>
      </dsp:txBody>
      <dsp:txXfrm>
        <a:off x="493177" y="1278885"/>
        <a:ext cx="812438" cy="475625"/>
      </dsp:txXfrm>
    </dsp:sp>
    <dsp:sp modelId="{AB6985FE-8D9F-43FF-9EFE-70EDC7E22EDA}">
      <dsp:nvSpPr>
        <dsp:cNvPr id="0" name=""/>
        <dsp:cNvSpPr/>
      </dsp:nvSpPr>
      <dsp:spPr>
        <a:xfrm>
          <a:off x="654293" y="1983568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F044B-E118-4B16-9DFD-65333AB03BEC}">
      <dsp:nvSpPr>
        <dsp:cNvPr id="0" name=""/>
        <dsp:cNvSpPr/>
      </dsp:nvSpPr>
      <dsp:spPr>
        <a:xfrm>
          <a:off x="478380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Building Knowledge Graphs with LLMs</a:t>
          </a:r>
        </a:p>
      </dsp:txBody>
      <dsp:txXfrm>
        <a:off x="493177" y="1910409"/>
        <a:ext cx="812438" cy="475625"/>
      </dsp:txXfrm>
    </dsp:sp>
    <dsp:sp modelId="{3CB70F48-FDE6-4255-98D8-679DF93BD39E}">
      <dsp:nvSpPr>
        <dsp:cNvPr id="0" name=""/>
        <dsp:cNvSpPr/>
      </dsp:nvSpPr>
      <dsp:spPr>
        <a:xfrm rot="16200000">
          <a:off x="1458434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335B5-0F9F-46EE-8FB2-D5AD3CD5613C}">
      <dsp:nvSpPr>
        <dsp:cNvPr id="0" name=""/>
        <dsp:cNvSpPr/>
      </dsp:nvSpPr>
      <dsp:spPr>
        <a:xfrm>
          <a:off x="1598283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Path Finding with GDS</a:t>
          </a:r>
        </a:p>
      </dsp:txBody>
      <dsp:txXfrm>
        <a:off x="1613080" y="1910409"/>
        <a:ext cx="812438" cy="475625"/>
      </dsp:txXfrm>
    </dsp:sp>
    <dsp:sp modelId="{B198CECA-6B2C-4966-A005-79C670F2E1BA}">
      <dsp:nvSpPr>
        <dsp:cNvPr id="0" name=""/>
        <dsp:cNvSpPr/>
      </dsp:nvSpPr>
      <dsp:spPr>
        <a:xfrm rot="16200000">
          <a:off x="1458434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6F03-2756-4F17-AC9E-A044199A2230}">
      <dsp:nvSpPr>
        <dsp:cNvPr id="0" name=""/>
        <dsp:cNvSpPr/>
      </dsp:nvSpPr>
      <dsp:spPr>
        <a:xfrm>
          <a:off x="1598283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Introduction to Neo4j Graph Data Science</a:t>
          </a:r>
        </a:p>
      </dsp:txBody>
      <dsp:txXfrm>
        <a:off x="1613080" y="1278885"/>
        <a:ext cx="812438" cy="475625"/>
      </dsp:txXfrm>
    </dsp:sp>
    <dsp:sp modelId="{001EAEDA-F586-4132-BB1E-661DEEC60335}">
      <dsp:nvSpPr>
        <dsp:cNvPr id="0" name=""/>
        <dsp:cNvSpPr/>
      </dsp:nvSpPr>
      <dsp:spPr>
        <a:xfrm rot="16200000">
          <a:off x="1458434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AC0D-603E-4CFF-ACDA-B4D1209BFB19}">
      <dsp:nvSpPr>
        <dsp:cNvPr id="0" name=""/>
        <dsp:cNvSpPr/>
      </dsp:nvSpPr>
      <dsp:spPr>
        <a:xfrm>
          <a:off x="1598283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Science Fundamentals</a:t>
          </a:r>
        </a:p>
      </dsp:txBody>
      <dsp:txXfrm>
        <a:off x="1613080" y="647361"/>
        <a:ext cx="812438" cy="475625"/>
      </dsp:txXfrm>
    </dsp:sp>
    <dsp:sp modelId="{22A772C5-0386-4F15-8790-C23C036D04E3}">
      <dsp:nvSpPr>
        <dsp:cNvPr id="0" name=""/>
        <dsp:cNvSpPr/>
      </dsp:nvSpPr>
      <dsp:spPr>
        <a:xfrm>
          <a:off x="1774196" y="88996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20612-B41E-4C93-BB43-B4FE1512FB88}">
      <dsp:nvSpPr>
        <dsp:cNvPr id="0" name=""/>
        <dsp:cNvSpPr/>
      </dsp:nvSpPr>
      <dsp:spPr>
        <a:xfrm>
          <a:off x="1598283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</a:t>
          </a:r>
          <a:r>
            <a:rPr lang="en-US" sz="800" kern="1200"/>
            <a:t>Science Certification</a:t>
          </a:r>
          <a:endParaRPr lang="en-US" sz="800" kern="1200" dirty="0"/>
        </a:p>
      </dsp:txBody>
      <dsp:txXfrm>
        <a:off x="1613080" y="15836"/>
        <a:ext cx="812438" cy="475625"/>
      </dsp:txXfrm>
    </dsp:sp>
    <dsp:sp modelId="{273CC38B-32A8-4B3F-9D64-1CF206F8700A}">
      <dsp:nvSpPr>
        <dsp:cNvPr id="0" name=""/>
        <dsp:cNvSpPr/>
      </dsp:nvSpPr>
      <dsp:spPr>
        <a:xfrm rot="5400000">
          <a:off x="2578337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5B46-5EDA-4565-8CD2-23FF9243730D}">
      <dsp:nvSpPr>
        <dsp:cNvPr id="0" name=""/>
        <dsp:cNvSpPr/>
      </dsp:nvSpPr>
      <dsp:spPr>
        <a:xfrm>
          <a:off x="2718186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Cypher Patterns</a:t>
          </a:r>
        </a:p>
      </dsp:txBody>
      <dsp:txXfrm>
        <a:off x="2732983" y="15836"/>
        <a:ext cx="812438" cy="475625"/>
      </dsp:txXfrm>
    </dsp:sp>
    <dsp:sp modelId="{CE8302EA-9C61-4AAD-8D5B-A38BF51E44B3}">
      <dsp:nvSpPr>
        <dsp:cNvPr id="0" name=""/>
        <dsp:cNvSpPr/>
      </dsp:nvSpPr>
      <dsp:spPr>
        <a:xfrm rot="5400000">
          <a:off x="2578337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D01E-1ABE-4810-AA02-26C9E440A189}">
      <dsp:nvSpPr>
        <dsp:cNvPr id="0" name=""/>
        <dsp:cNvSpPr/>
      </dsp:nvSpPr>
      <dsp:spPr>
        <a:xfrm>
          <a:off x="2718186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Cypher Statement Processing</a:t>
          </a:r>
          <a:endParaRPr lang="en-US" sz="800" kern="1200" dirty="0"/>
        </a:p>
      </dsp:txBody>
      <dsp:txXfrm>
        <a:off x="2732983" y="647361"/>
        <a:ext cx="812438" cy="475625"/>
      </dsp:txXfrm>
    </dsp:sp>
    <dsp:sp modelId="{E21D12A7-7153-4A9E-B95E-2E10D9E415C0}">
      <dsp:nvSpPr>
        <dsp:cNvPr id="0" name=""/>
        <dsp:cNvSpPr/>
      </dsp:nvSpPr>
      <dsp:spPr>
        <a:xfrm>
          <a:off x="2718186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Neo4j Certified Professional</a:t>
          </a:r>
          <a:endParaRPr lang="en-US" sz="800" kern="1200" dirty="0"/>
        </a:p>
      </dsp:txBody>
      <dsp:txXfrm>
        <a:off x="2732983" y="1278885"/>
        <a:ext cx="812438" cy="4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DFEA-62CD-6CD2-D109-9A63DB62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2B4084F-DEA1-AE5C-221A-00662B9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Course Summary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89C89-684A-B837-4C58-3D367D436465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28686-5228-F1D6-8D34-255EC63957B6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BA73F-980D-F619-AF7E-4AC2DED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79B07C-8977-6411-2FF5-FBEF3BC6F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270300"/>
              </p:ext>
            </p:extLst>
          </p:nvPr>
        </p:nvGraphicFramePr>
        <p:xfrm>
          <a:off x="912813" y="2116439"/>
          <a:ext cx="5257799" cy="426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B5843C-9E9D-24B8-12AD-3A8849E5B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172128"/>
              </p:ext>
            </p:extLst>
          </p:nvPr>
        </p:nvGraphicFramePr>
        <p:xfrm>
          <a:off x="6932612" y="1752600"/>
          <a:ext cx="5105399" cy="240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84840DF-9983-4717-897A-108D08502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626604"/>
              </p:ext>
            </p:extLst>
          </p:nvPr>
        </p:nvGraphicFramePr>
        <p:xfrm>
          <a:off x="7999411" y="4279844"/>
          <a:ext cx="4038600" cy="240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44B6A2-A007-8273-2F4A-30F67E960E11}"/>
              </a:ext>
            </a:extLst>
          </p:cNvPr>
          <p:cNvSpPr txBox="1"/>
          <p:nvPr/>
        </p:nvSpPr>
        <p:spPr>
          <a:xfrm>
            <a:off x="100603" y="2116439"/>
            <a:ext cx="162441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CF1AA-57EB-AC3F-0342-D9928EB62F98}"/>
              </a:ext>
            </a:extLst>
          </p:cNvPr>
          <p:cNvSpPr txBox="1"/>
          <p:nvPr/>
        </p:nvSpPr>
        <p:spPr>
          <a:xfrm>
            <a:off x="5134169" y="1753558"/>
            <a:ext cx="207787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Intermediate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DA74C-E2C0-AE93-CD6F-5DE8862B465B}"/>
              </a:ext>
            </a:extLst>
          </p:cNvPr>
          <p:cNvSpPr txBox="1"/>
          <p:nvPr/>
        </p:nvSpPr>
        <p:spPr>
          <a:xfrm>
            <a:off x="6627812" y="4308487"/>
            <a:ext cx="161890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48149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4622-DA46-C882-B222-57AE0F602D69}"/>
              </a:ext>
            </a:extLst>
          </p:cNvPr>
          <p:cNvSpPr txBox="1"/>
          <p:nvPr/>
        </p:nvSpPr>
        <p:spPr>
          <a:xfrm>
            <a:off x="7161212" y="1371600"/>
            <a:ext cx="931665" cy="186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3E4-B367-E16B-E336-4D453758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18B61-FCFF-A06B-3649-0055817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F0929-C8C8-CF52-341B-BB0735049657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F33BC-2BD8-777E-E5D9-DDCAE8A45B64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E906-AC4C-1792-D9D1-4D9DC02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BC90C-5F03-4164-FA55-8F9B3E38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01760" y="1981200"/>
            <a:ext cx="8345043" cy="472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D313-6EC2-4328-61AF-951E5851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EEEF39-AD60-4D0A-472A-A49BD56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710F-315D-B825-2E1B-F485E53A6B0F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8A29C-EA1D-9A8F-815A-B86FE6895E30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31FEE-D66A-5F15-13C2-5B3DFE3E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EED1D-4150-1291-A84C-69238D6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309122" y="1981200"/>
            <a:ext cx="8319800" cy="46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8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DFEC-97B1-72B4-6CC1-E9D1A686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CA84B4B-3294-3903-847C-9E3018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ACEF-4423-8947-45C6-146620A5573E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56290-FE61-DB5B-03A6-0A242282569F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8D44C-5CE6-7C30-23DE-C6E309A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41D1-9B9B-7351-0865-291FF4AD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36812" y="1905000"/>
            <a:ext cx="8560369" cy="4776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62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27B-56FC-0FBB-7152-EED5469E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96A7BE-9CEE-9E25-AE88-A898B4DF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1437-981C-580E-31DA-3E140714A15D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D09C7-C2C8-7595-97B1-74BBA5F0941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2354-245C-C073-0B1D-A7A423D6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E65BF-FEF3-68A4-5998-FCA8CA9D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05807" y="1980733"/>
            <a:ext cx="8273609" cy="46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2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C6576-64DF-4983-FBB5-CB72DA0A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B185E2-6A1A-4228-AD34-C79E33A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EBE06-272B-AD47-A7F8-8646441E3308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341B-4F7E-15C4-CA6F-FDD8CAA1A5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33CB2-838F-411A-1AF5-F7B4EA74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044FF-D6B6-A2DB-5E71-09B5B9E8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733997" y="1905000"/>
            <a:ext cx="8496501" cy="483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12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4916</TotalTime>
  <Words>220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2. Writing Data to Neo4j</vt:lpstr>
      <vt:lpstr>2. Writing Data to Neo4j</vt:lpstr>
      <vt:lpstr>2. Writing Data to Neo4j</vt:lpstr>
      <vt:lpstr>2. Writing Data to Neo4j</vt:lpstr>
      <vt:lpstr>2. Writing Data to Neo4j</vt:lpstr>
      <vt:lpstr>Course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38</cp:revision>
  <dcterms:created xsi:type="dcterms:W3CDTF">2025-09-27T03:02:45Z</dcterms:created>
  <dcterms:modified xsi:type="dcterms:W3CDTF">2025-10-28T07:15:38Z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