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8" r:id="rId6"/>
    <p:sldId id="280" r:id="rId7"/>
    <p:sldId id="281" r:id="rId8"/>
    <p:sldId id="279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B64F96-3A70-48EF-BE71-A71B452493F5}">
          <p14:sldIdLst>
            <p14:sldId id="257"/>
            <p14:sldId id="268"/>
            <p14:sldId id="280"/>
            <p14:sldId id="281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8" d="100"/>
          <a:sy n="118" d="100"/>
        </p:scale>
        <p:origin x="255" y="2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10/27/2025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2" y="28876"/>
            <a:ext cx="6145636" cy="863600"/>
          </a:xfrm>
        </p:spPr>
        <p:txBody>
          <a:bodyPr>
            <a:normAutofit fontScale="90000"/>
          </a:bodyPr>
          <a:lstStyle/>
          <a:p>
            <a:r>
              <a:rPr lang="en-US" dirty="0"/>
              <a:t>Cypher Fundamentals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13212" y="1524000"/>
            <a:ext cx="5523314" cy="1905000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Opening &amp; </a:t>
            </a:r>
          </a:p>
          <a:p>
            <a:r>
              <a:rPr lang="en-US" sz="54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9EC23-F93D-94CA-E966-305D410015F7}"/>
              </a:ext>
            </a:extLst>
          </p:cNvPr>
          <p:cNvSpPr txBox="1"/>
          <p:nvPr/>
        </p:nvSpPr>
        <p:spPr>
          <a:xfrm>
            <a:off x="2299246" y="478051"/>
            <a:ext cx="1966366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/>
              <a:t>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9B0BD5-59CF-8442-69CE-E39D5D8D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A81F88-ED67-1977-4B1A-F4AED39886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55612" y="3512874"/>
            <a:ext cx="10972800" cy="2010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1. Reading Data from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7EDFF-4A46-6EBC-C77A-BDAF4A84A64B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62BCD-774A-91A5-8365-94D2485BB04D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81DDD-A157-F41B-8137-75ED1539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A4A1DD-F967-ECB4-0A5F-385B0E253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2132349"/>
            <a:ext cx="10590212" cy="4355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0B4ED-6C6A-945B-FC8C-41930B65D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184A4EF-C347-0BBD-7C8C-48C5379E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1. Reading Data from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B18DE-1F16-6261-FA79-86074EB6C046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0DB6B-12ED-B5E7-D77F-9AF83756BEEB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8E087-5EE6-9707-BF6D-A0432040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F8BAA-B674-E8B2-A047-A7EABF4F9F5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84212" y="2057400"/>
            <a:ext cx="10972800" cy="4616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5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D1E10-3E80-E563-F36A-7CE18D0A9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1997052-E3F4-8257-6A81-5E581CE0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1. Reading Data from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DF39C-14FE-DE11-93C5-2E59F74FE133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D4409-8852-325A-0923-C83A18240F2E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24534-AAA3-CD16-1DC8-3210C426D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97AD06-FC9F-EB19-B6C0-04F040D879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989012" y="2029011"/>
            <a:ext cx="10502353" cy="4620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624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3049-BE84-D61C-7138-478E0760B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DA57B-599F-F735-2A39-EF7D9053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6F6"/>
              </a:clrFrom>
              <a:clrTo>
                <a:srgbClr val="F5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3606" y="0"/>
            <a:ext cx="1020161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E0F092-D808-374D-7E6A-D6B50F468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658" y="827748"/>
            <a:ext cx="3079171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964622-DA46-C882-B222-57AE0F602D69}"/>
              </a:ext>
            </a:extLst>
          </p:cNvPr>
          <p:cNvSpPr txBox="1"/>
          <p:nvPr/>
        </p:nvSpPr>
        <p:spPr>
          <a:xfrm>
            <a:off x="7161212" y="1371600"/>
            <a:ext cx="931665" cy="18620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1500" b="1" dirty="0"/>
              <a:t>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3218D7-D487-6691-9397-7E16FC9FD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718" y="2819400"/>
            <a:ext cx="3027533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595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4164</TotalTime>
  <Words>34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Tech 16x9</vt:lpstr>
      <vt:lpstr>Cypher Fundamentals</vt:lpstr>
      <vt:lpstr>1. Reading Data from Neo4j</vt:lpstr>
      <vt:lpstr>1. Reading Data from Neo4j</vt:lpstr>
      <vt:lpstr>1. Reading Data from Neo4j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30</cp:revision>
  <dcterms:created xsi:type="dcterms:W3CDTF">2025-09-27T03:02:45Z</dcterms:created>
  <dcterms:modified xsi:type="dcterms:W3CDTF">2025-10-27T18:43:19Z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19540963-e559-4020-8a90-fe8a502c2801_Enabled">
    <vt:lpwstr>true</vt:lpwstr>
  </property>
  <property fmtid="{D5CDD505-2E9C-101B-9397-08002B2CF9AE}" pid="9" name="MSIP_Label_19540963-e559-4020-8a90-fe8a502c2801_SetDate">
    <vt:lpwstr>2025-09-27T03:07:57Z</vt:lpwstr>
  </property>
  <property fmtid="{D5CDD505-2E9C-101B-9397-08002B2CF9AE}" pid="10" name="MSIP_Label_19540963-e559-4020-8a90-fe8a502c2801_Method">
    <vt:lpwstr>Standard</vt:lpwstr>
  </property>
  <property fmtid="{D5CDD505-2E9C-101B-9397-08002B2CF9AE}" pid="11" name="MSIP_Label_19540963-e559-4020-8a90-fe8a502c2801_Name">
    <vt:lpwstr>19540963-e559-4020-8a90-fe8a502c2801</vt:lpwstr>
  </property>
  <property fmtid="{D5CDD505-2E9C-101B-9397-08002B2CF9AE}" pid="12" name="MSIP_Label_19540963-e559-4020-8a90-fe8a502c2801_SiteId">
    <vt:lpwstr>f25493ae-1c98-41d7-8a33-0be75f5fe603</vt:lpwstr>
  </property>
  <property fmtid="{D5CDD505-2E9C-101B-9397-08002B2CF9AE}" pid="13" name="MSIP_Label_19540963-e559-4020-8a90-fe8a502c2801_ActionId">
    <vt:lpwstr>97b04000-7970-4628-81b4-cb1a71b537cc</vt:lpwstr>
  </property>
  <property fmtid="{D5CDD505-2E9C-101B-9397-08002B2CF9AE}" pid="14" name="MSIP_Label_19540963-e559-4020-8a90-fe8a502c2801_ContentBits">
    <vt:lpwstr>0</vt:lpwstr>
  </property>
  <property fmtid="{D5CDD505-2E9C-101B-9397-08002B2CF9AE}" pid="15" name="MSIP_Label_19540963-e559-4020-8a90-fe8a502c2801_Tag">
    <vt:lpwstr>10, 3, 0, 1</vt:lpwstr>
  </property>
</Properties>
</file>