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8" r:id="rId6"/>
    <p:sldId id="269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3. Exploring Neo4j</a:t>
            </a:r>
            <a:br>
              <a:rPr lang="en-US" dirty="0"/>
            </a:br>
            <a:r>
              <a:rPr lang="en-US" dirty="0"/>
              <a:t>3.1 Get 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92B60-C50C-AB77-4079-43B90FC52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308118"/>
            <a:ext cx="10514012" cy="4321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3A0A6C-D41B-B51A-47A9-86C2C13C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237" y="2020245"/>
            <a:ext cx="5439385" cy="16472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F372-8EC1-BF4F-BB55-C0E5B941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51DABAD-E9FF-9E96-0BE2-7AEF0D3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 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A262-B87B-DB2D-851F-129E41B82A2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C278-6ABC-C101-5C5D-85CC49E6BD3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/>
              <a:t>02</a:t>
            </a:r>
            <a:endParaRPr lang="en-US" sz="8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17182-DFD9-030F-E34D-1F768F58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8FB6-2229-8270-2D5B-F2C0C1B7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160</TotalTime>
  <Words>58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Tech 16x9</vt:lpstr>
      <vt:lpstr>Neo4j Fundamentals</vt:lpstr>
      <vt:lpstr>3. Exploring Neo4j 3.1 Get Neo4j</vt:lpstr>
      <vt:lpstr>1. Graph Thinking 1.1 What is Neo4j? – Create a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5</cp:revision>
  <dcterms:created xsi:type="dcterms:W3CDTF">2025-09-27T03:02:45Z</dcterms:created>
  <dcterms:modified xsi:type="dcterms:W3CDTF">2025-09-27T05:48:15Z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