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 – Create a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2C96CF-A67D-E43E-96F0-EF0D6EDF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2132349"/>
            <a:ext cx="10013285" cy="449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111</TotalTime>
  <Words>47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Tech 16x9</vt:lpstr>
      <vt:lpstr>Neo4j Fundamentals</vt:lpstr>
      <vt:lpstr>1. Graph Thinking 1.1 What is Neo4j? – Create a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</cp:revision>
  <dcterms:created xsi:type="dcterms:W3CDTF">2025-09-27T03:02:45Z</dcterms:created>
  <dcterms:modified xsi:type="dcterms:W3CDTF">2025-09-27T04:59:47Z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