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0" r:id="rId8"/>
    <p:sldId id="27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3. Exploring Neo4j</a:t>
            </a:r>
            <a:br>
              <a:rPr lang="en-US" dirty="0"/>
            </a:br>
            <a:r>
              <a:rPr lang="en-US" dirty="0"/>
              <a:t>3.1 Get Neo4j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92B60-C50C-AB77-4079-43B90FC5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2" y="2308118"/>
            <a:ext cx="10514012" cy="4321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A9489E-C4EE-3A70-BF2D-B5DC64EEA0A3}"/>
              </a:ext>
            </a:extLst>
          </p:cNvPr>
          <p:cNvSpPr txBox="1"/>
          <p:nvPr/>
        </p:nvSpPr>
        <p:spPr>
          <a:xfrm>
            <a:off x="5789612" y="2133600"/>
            <a:ext cx="4876800" cy="1200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工欲善其事 必先利其器</a:t>
            </a:r>
            <a:endParaRPr lang="en-US" altLang="zh-CN" dirty="0"/>
          </a:p>
          <a:p>
            <a:r>
              <a:rPr lang="en-US" dirty="0"/>
              <a:t>To do a good job, one must first sharpen one's tools.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F372-8EC1-BF4F-BB55-C0E5B941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51DABAD-E9FF-9E96-0BE2-7AEF0D3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3987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a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A262-B87B-DB2D-851F-129E41B82A2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C278-6ABC-C101-5C5D-85CC49E6BD3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17182-DFD9-030F-E34D-1F768F58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8FB6-2229-8270-2D5B-F2C0C1B7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065212" y="2132349"/>
            <a:ext cx="10013285" cy="449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285B-D98D-DB02-9593-8A3B133D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8B16-AA82-D4F4-B557-9E069125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more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9333-FF78-8DFD-3A19-55EB14B9DA8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4650-5C12-D06A-1D8B-6EE89D4C0815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DA7E0-454C-E2E0-6A51-551140D8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DF3F9-85D3-C52C-61C2-B0E5E2E9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0409" y="2161361"/>
            <a:ext cx="10993800" cy="423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8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DAD31-51E0-F13F-3117-959B21246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21C20D-7A4C-3D7F-ADB7-99A9BDEF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9924B-18CE-F009-BF50-608516841AC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4C53-AE4C-652E-BCC0-6B2552DFEA4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536AB-CF78-013E-2B21-6D2E543A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ABE83-5706-B0A4-5E75-7EC43430B9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3" y="2138766"/>
            <a:ext cx="10820400" cy="4266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0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6C6A-5513-9852-9224-9E3B8CA0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B40100-0D1F-79BD-67A5-4F422ECE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F2D37-0620-0A1E-60D9-C577543F21F9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DF94-09FE-8BFE-9DF2-B7D3232BF09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7C21F-BC64-AE64-A063-3D7EABAF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09C7C-F593-1A41-82F0-82775299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293812" y="2154006"/>
            <a:ext cx="9204796" cy="447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3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544</TotalTime>
  <Words>126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Neo4j Fundamentals</vt:lpstr>
      <vt:lpstr>3. Exploring Neo4j 3.1 Get Neo4j</vt:lpstr>
      <vt:lpstr>1. Graph Thinking 1.1 What is Neo4j? – Create a Node</vt:lpstr>
      <vt:lpstr>1. Graph Thinking 1.1 What is Neo4j? – Create more Nodes</vt:lpstr>
      <vt:lpstr>1. Graph Thinking 1.1 What is Neo4j? – Create Relationships</vt:lpstr>
      <vt:lpstr>1. Graph Thinking 1.1 What is Neo4j? – Create Relationships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8</cp:revision>
  <dcterms:created xsi:type="dcterms:W3CDTF">2025-09-27T03:02:45Z</dcterms:created>
  <dcterms:modified xsi:type="dcterms:W3CDTF">2025-09-27T12:12:40Z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