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67" r:id="rId7"/>
    <p:sldId id="269" r:id="rId8"/>
    <p:sldId id="270" r:id="rId9"/>
    <p:sldId id="259" r:id="rId10"/>
    <p:sldId id="261" r:id="rId11"/>
    <p:sldId id="262" r:id="rId12"/>
    <p:sldId id="263" r:id="rId13"/>
    <p:sldId id="271" r:id="rId14"/>
    <p:sldId id="265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2-4051-99BC-2623F45BF7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noFill/>
            <a:ln w="25400" cap="flat" cmpd="sng" algn="ctr">
              <a:solidFill>
                <a:schemeClr val="accent2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2-4051-99BC-2623F45BF7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noFill/>
            <a:ln w="25400" cap="flat" cmpd="sng" algn="ctr">
              <a:solidFill>
                <a:schemeClr val="accent3"/>
              </a:solidFill>
              <a:miter lim="800000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2-4051-99BC-2623F45BF7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35"/>
        <c:axId val="632163384"/>
        <c:axId val="632166128"/>
      </c:barChart>
      <c:catAx>
        <c:axId val="63216338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6128"/>
        <c:crosses val="autoZero"/>
        <c:auto val="1"/>
        <c:lblAlgn val="ctr"/>
        <c:lblOffset val="100"/>
        <c:noMultiLvlLbl val="0"/>
      </c:catAx>
      <c:valAx>
        <c:axId val="6321661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163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/>
        <a:lstStyle/>
        <a:p>
          <a:r>
            <a:rPr lang="en-US" dirty="0"/>
            <a:t>Task 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/>
        <a:lstStyle/>
        <a:p>
          <a:endParaRPr lang="en-US"/>
        </a:p>
      </dgm:t>
    </dgm:pt>
    <dgm:pt modelId="{8877691F-1B60-4485-9174-DDEC7EE68B70}" type="sibTrans" cxnId="{D1A4D8E6-F04E-4AB1-8D0C-63DC7AB1E81F}">
      <dgm:prSet/>
      <dgm:spPr/>
      <dgm:t>
        <a:bodyPr/>
        <a:lstStyle/>
        <a:p>
          <a:endParaRPr lang="en-US"/>
        </a:p>
      </dgm:t>
    </dgm:pt>
    <dgm:pt modelId="{8EC937D8-BD76-4A12-A3E5-900D5C1E2E05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265EE85-9851-494E-A6D3-1CDACE947DF3}" type="parTrans" cxnId="{43DC8383-AEE5-490C-A8E5-1F216F2B8FE6}">
      <dgm:prSet/>
      <dgm:spPr/>
      <dgm:t>
        <a:bodyPr/>
        <a:lstStyle/>
        <a:p>
          <a:endParaRPr lang="en-US"/>
        </a:p>
      </dgm:t>
    </dgm:pt>
    <dgm:pt modelId="{B3EFD4A5-9FA1-4ABE-B722-05162509509B}" type="sibTrans" cxnId="{43DC8383-AEE5-490C-A8E5-1F216F2B8FE6}">
      <dgm:prSet/>
      <dgm:spPr/>
      <dgm:t>
        <a:bodyPr/>
        <a:lstStyle/>
        <a:p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/>
        <a:lstStyle/>
        <a:p>
          <a:r>
            <a:rPr lang="en-US" dirty="0"/>
            <a:t>Task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/>
        <a:lstStyle/>
        <a:p>
          <a:endParaRPr lang="en-US"/>
        </a:p>
      </dgm:t>
    </dgm:pt>
    <dgm:pt modelId="{46037378-034A-4662-877A-B53E1DA069A3}" type="sibTrans" cxnId="{011A9761-E983-4C7D-AB1D-2038261D8FF8}">
      <dgm:prSet/>
      <dgm:spPr/>
      <dgm:t>
        <a:bodyPr/>
        <a:lstStyle/>
        <a:p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anchor="ctr" anchorCtr="0">
          <a:noAutofit/>
        </a:bodyPr>
        <a:lstStyle/>
        <a:p>
          <a:pPr marL="0" lvl="0" indent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800" kern="1200" dirty="0"/>
            <a:t>Task 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9/27/2025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9/27/2025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9/27/2025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 and Content Layout with List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Add your first bullet point here</a:t>
            </a:r>
          </a:p>
          <a:p>
            <a:r>
              <a:rPr lang="en-US"/>
              <a:t>Add your second bullet point here</a:t>
            </a:r>
          </a:p>
          <a:p>
            <a:r>
              <a:rPr lang="en-US"/>
              <a:t>Add your third bullet point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9" name="Content Placeholder 8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724130"/>
              </p:ext>
            </p:extLst>
          </p:nvPr>
        </p:nvGraphicFramePr>
        <p:xfrm>
          <a:off x="1219200" y="1701800"/>
          <a:ext cx="10360025" cy="4462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80206012"/>
              </p:ext>
            </p:extLst>
          </p:nvPr>
        </p:nvGraphicFramePr>
        <p:xfrm>
          <a:off x="6500813" y="1706563"/>
          <a:ext cx="5078412" cy="2255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1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2</a:t>
                      </a:r>
                    </a:p>
                  </a:txBody>
                  <a:tcPr anchor="ctr">
                    <a:solidFill>
                      <a:srgbClr val="008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3959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5" name="Content Placeholder 4" descr="Staggered process showing 3 tasks arranged one below the other and two downward pointing arrows are used to indicate progression from first task to second task and second task to third task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61100622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124</Words>
  <Application>Microsoft Office PowerPoint</Application>
  <PresentationFormat>Custom</PresentationFormat>
  <Paragraphs>38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Neo4j Fundamentals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</cp:revision>
  <dcterms:created xsi:type="dcterms:W3CDTF">2025-09-27T03:02:45Z</dcterms:created>
  <dcterms:modified xsi:type="dcterms:W3CDTF">2025-09-27T03:08:30Z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