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255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3. Exploring Neo4j</a:t>
            </a:r>
            <a:br>
              <a:rPr lang="en-US" dirty="0"/>
            </a:br>
            <a:r>
              <a:rPr lang="en-US" dirty="0"/>
              <a:t>3.1 Get Neo4j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92B60-C50C-AB77-4079-43B90FC5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2308118"/>
            <a:ext cx="10514012" cy="4321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A9489E-C4EE-3A70-BF2D-B5DC64EEA0A3}"/>
              </a:ext>
            </a:extLst>
          </p:cNvPr>
          <p:cNvSpPr txBox="1"/>
          <p:nvPr/>
        </p:nvSpPr>
        <p:spPr>
          <a:xfrm>
            <a:off x="5789612" y="2133600"/>
            <a:ext cx="4876800" cy="1200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工欲善其事 必先利其器</a:t>
            </a:r>
            <a:endParaRPr lang="en-US" altLang="zh-CN" dirty="0"/>
          </a:p>
          <a:p>
            <a:r>
              <a:rPr lang="en-US" dirty="0"/>
              <a:t>To do a good job, one must first sharpen one's tools.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F372-8EC1-BF4F-BB55-C0E5B941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51DABAD-E9FF-9E96-0BE2-7AEF0D3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 – Create a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A262-B87B-DB2D-851F-129E41B82A2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C278-6ABC-C101-5C5D-85CC49E6BD3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17182-DFD9-030F-E34D-1F768F58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8FB6-2229-8270-2D5B-F2C0C1B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2132349"/>
            <a:ext cx="10013285" cy="449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167</TotalTime>
  <Words>73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 16x9</vt:lpstr>
      <vt:lpstr>Neo4j Fundamentals</vt:lpstr>
      <vt:lpstr>3. Exploring Neo4j 3.1 Get Neo4j</vt:lpstr>
      <vt:lpstr>1. Graph Thinking 1.1 What is Neo4j? – Create a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6</cp:revision>
  <dcterms:created xsi:type="dcterms:W3CDTF">2025-09-27T03:02:45Z</dcterms:created>
  <dcterms:modified xsi:type="dcterms:W3CDTF">2025-09-27T05:55:29Z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