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7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99" d="100"/>
          <a:sy n="99" d="100"/>
        </p:scale>
        <p:origin x="954" y="3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learn_graphdb/tree/main/neo4j/neo4j_fundamental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28876"/>
            <a:ext cx="6145636" cy="863600"/>
          </a:xfrm>
        </p:spPr>
        <p:txBody>
          <a:bodyPr/>
          <a:lstStyle/>
          <a:p>
            <a:r>
              <a:rPr lang="en-US" dirty="0"/>
              <a:t>Neo4j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6290" y="2362200"/>
            <a:ext cx="5459836" cy="1117600"/>
          </a:xfrm>
        </p:spPr>
        <p:txBody>
          <a:bodyPr anchor="ctr">
            <a:normAutofit lnSpcReduction="10000"/>
          </a:bodyPr>
          <a:lstStyle/>
          <a:p>
            <a:r>
              <a:rPr lang="en-US" sz="4000" dirty="0"/>
              <a:t>Opening &amp; </a:t>
            </a:r>
          </a:p>
          <a:p>
            <a:r>
              <a:rPr lang="en-US" sz="40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9EC23-F93D-94CA-E966-305D410015F7}"/>
              </a:ext>
            </a:extLst>
          </p:cNvPr>
          <p:cNvSpPr txBox="1"/>
          <p:nvPr/>
        </p:nvSpPr>
        <p:spPr>
          <a:xfrm>
            <a:off x="2299246" y="685800"/>
            <a:ext cx="1329211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dirty="0"/>
              <a:t>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3A015-86B0-BABE-4989-8C18961D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600200"/>
            <a:ext cx="6825509" cy="3181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B0BD5-59CF-8442-69CE-E39D5D8D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C6457B-6A6F-DA5C-9D78-FE0D258BCB07}"/>
              </a:ext>
            </a:extLst>
          </p:cNvPr>
          <p:cNvSpPr txBox="1"/>
          <p:nvPr/>
        </p:nvSpPr>
        <p:spPr>
          <a:xfrm>
            <a:off x="150812" y="4828990"/>
            <a:ext cx="586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Reference Material: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https://github.com/yasenstar/learn_graphdb/tree/main/neo4j/neo4j_fundamentals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14</TotalTime>
  <Words>54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Tech 16x9</vt:lpstr>
      <vt:lpstr>Neo4j Fundamentals</vt:lpstr>
      <vt:lpstr>Title and Content Layout with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2</cp:revision>
  <dcterms:created xsi:type="dcterms:W3CDTF">2025-09-27T03:02:45Z</dcterms:created>
  <dcterms:modified xsi:type="dcterms:W3CDTF">2025-09-27T03:22:03Z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2025-09-27T03:07:57Z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97b04000-7970-4628-81b4-cb1a71b537cc</vt:lpwstr>
  </property>
  <property fmtid="{D5CDD505-2E9C-101B-9397-08002B2CF9AE}" pid="14" name="MSIP_Label_19540963-e559-4020-8a90-fe8a502c2801_ContentBits">
    <vt:lpwstr>0</vt:lpwstr>
  </property>
  <property fmtid="{D5CDD505-2E9C-101B-9397-08002B2CF9AE}" pid="15" name="MSIP_Label_19540963-e559-4020-8a90-fe8a502c2801_Tag">
    <vt:lpwstr>10, 3, 0, 1</vt:lpwstr>
  </property>
</Properties>
</file>