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6"/>
  </p:notesMasterIdLst>
  <p:handoutMasterIdLst>
    <p:handoutMasterId r:id="rId7"/>
  </p:handoutMasterIdLst>
  <p:sldIdLst>
    <p:sldId id="33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16" autoAdjust="0"/>
  </p:normalViewPr>
  <p:slideViewPr>
    <p:cSldViewPr snapToGrid="0">
      <p:cViewPr varScale="1">
        <p:scale>
          <a:sx n="93" d="100"/>
          <a:sy n="93" d="100"/>
        </p:scale>
        <p:origin x="10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C7B-7008-CF79-CA61-501AE40E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30" y="1607943"/>
            <a:ext cx="3978939" cy="1946607"/>
          </a:xfrm>
        </p:spPr>
        <p:txBody>
          <a:bodyPr/>
          <a:lstStyle/>
          <a:p>
            <a:r>
              <a:rPr lang="en-US" cap="none" dirty="0">
                <a:latin typeface="72 Black" panose="020B0A04030603020204" pitchFamily="34" charset="0"/>
                <a:cs typeface="72 Black" panose="020B0A04030603020204" pitchFamily="34" charset="0"/>
              </a:rPr>
              <a:t>React + Node.js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9233-DE4C-C574-F235-B08205E3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4530" y="4572000"/>
            <a:ext cx="7602877" cy="1674687"/>
          </a:xfrm>
        </p:spPr>
        <p:txBody>
          <a:bodyPr/>
          <a:lstStyle/>
          <a:p>
            <a:r>
              <a:rPr lang="zh-CN" altLang="en-US" sz="4400" cap="none" dirty="0">
                <a:latin typeface="华文彩云" panose="02010800040101010101" pitchFamily="2" charset="-122"/>
                <a:ea typeface="华文彩云" panose="02010800040101010101" pitchFamily="2" charset="-122"/>
              </a:rPr>
              <a:t>开发实战 </a:t>
            </a:r>
            <a:r>
              <a:rPr lang="en-US" altLang="zh-CN" sz="4400" cap="none" dirty="0">
                <a:latin typeface="华文彩云" panose="02010800040101010101" pitchFamily="2" charset="-122"/>
                <a:ea typeface="华文彩云" panose="02010800040101010101" pitchFamily="2" charset="-122"/>
              </a:rPr>
              <a:t>– </a:t>
            </a:r>
            <a:r>
              <a:rPr lang="zh-CN" altLang="en-US" sz="4400" cap="none" dirty="0">
                <a:latin typeface="华文彩云" panose="02010800040101010101" pitchFamily="2" charset="-122"/>
                <a:ea typeface="华文彩云" panose="02010800040101010101" pitchFamily="2" charset="-122"/>
              </a:rPr>
              <a:t>从入门到项目上线</a:t>
            </a:r>
            <a:endParaRPr lang="en-US" altLang="zh-CN" sz="4400" cap="none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4400" cap="none" dirty="0">
                <a:latin typeface="华文彩云" panose="02010800040101010101" pitchFamily="2" charset="-122"/>
                <a:ea typeface="华文彩云" panose="02010800040101010101" pitchFamily="2" charset="-122"/>
              </a:rPr>
              <a:t>开篇与介绍</a:t>
            </a:r>
            <a:endParaRPr lang="en-US" sz="4400" cap="none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9622767-C0AF-67AA-F240-F062F50259A5}"/>
              </a:ext>
            </a:extLst>
          </p:cNvPr>
          <p:cNvSpPr txBox="1">
            <a:spLocks/>
          </p:cNvSpPr>
          <p:nvPr/>
        </p:nvSpPr>
        <p:spPr>
          <a:xfrm>
            <a:off x="63353" y="96870"/>
            <a:ext cx="1727572" cy="1139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all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all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all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all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all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 dirty="0">
                <a:latin typeface="华文琥珀" panose="02010800040101010101" pitchFamily="2" charset="-122"/>
                <a:ea typeface="华文琥珀" panose="02010800040101010101" pitchFamily="2" charset="-122"/>
              </a:rPr>
              <a:t>001</a:t>
            </a:r>
            <a:endParaRPr lang="en-US" sz="6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00ADB4-AF80-75BD-7A30-6694E976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55" y="1438655"/>
            <a:ext cx="6571928" cy="2624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F34AE-0ACC-E9DA-409F-62084E84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469" y="702553"/>
            <a:ext cx="24574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99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8AA7B-8093-4312-9C92-093E87B993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81D4CC6-3580-4AFF-ADAD-40005A217E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E5EEF-D939-4E9B-B588-5A9B9A07F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6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PMincho</vt:lpstr>
      <vt:lpstr>华文彩云</vt:lpstr>
      <vt:lpstr>华文琥珀</vt:lpstr>
      <vt:lpstr>72 Black</vt:lpstr>
      <vt:lpstr>Arial</vt:lpstr>
      <vt:lpstr>Calibri</vt:lpstr>
      <vt:lpstr>Courier New</vt:lpstr>
      <vt:lpstr>Mangal</vt:lpstr>
      <vt:lpstr>Custom</vt:lpstr>
      <vt:lpstr>React + Node.js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2025-03-16T16:10:04Z</dcterms:created>
  <dcterms:modified xsi:type="dcterms:W3CDTF">2025-03-16T16:17:16Z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2025-03-16T16:11:10Z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0fddeb6d-8228-4e74-896d-5ca6b50c71b4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