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32"/>
  </p:notesMasterIdLst>
  <p:handoutMasterIdLst>
    <p:handoutMasterId r:id="rId33"/>
  </p:handoutMasterIdLst>
  <p:sldIdLst>
    <p:sldId id="365" r:id="rId5"/>
    <p:sldId id="339" r:id="rId6"/>
    <p:sldId id="340" r:id="rId7"/>
    <p:sldId id="341" r:id="rId8"/>
    <p:sldId id="342" r:id="rId9"/>
    <p:sldId id="344" r:id="rId10"/>
    <p:sldId id="343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4" r:id="rId30"/>
    <p:sldId id="3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3/27/2024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148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670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778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4740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20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3575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11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9220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992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8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748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650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3106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008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748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9122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0723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590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23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73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5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19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85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37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3/27/2024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octave/tree/main/CodingMath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hyperlink" Target="https://github.com/yasenstar/learn_octave/tree/main/CodingMath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9.png"/><Relationship Id="rId5" Type="http://schemas.openxmlformats.org/officeDocument/2006/relationships/hyperlink" Target="https://github.com/yasenstar/learn_octave/tree/main/CodingMath" TargetMode="External"/><Relationship Id="rId10" Type="http://schemas.openxmlformats.org/officeDocument/2006/relationships/image" Target="../media/image38.png"/><Relationship Id="rId4" Type="http://schemas.openxmlformats.org/officeDocument/2006/relationships/image" Target="../media/image5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FBAB6C3-AD92-1E0C-8065-C2D81041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032" y="1773321"/>
            <a:ext cx="5064697" cy="3729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BF7C37-FEBC-CD0C-B783-956F827C5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436" y="2354577"/>
            <a:ext cx="3157980" cy="1965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9C3351-8BEF-28FF-3272-25C0B534D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417" y="3903061"/>
            <a:ext cx="2114550" cy="17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E1D85-13DB-9996-D544-A1BEFC3B7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416" y="1646913"/>
            <a:ext cx="2114550" cy="2105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80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008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寻找消防所的最佳位置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A86784-04E5-4894-6D01-CDE8EDC34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85" y="2227729"/>
            <a:ext cx="5540119" cy="2658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59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C33D3-5A73-2E43-87EF-68E8D472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70" y="2632448"/>
            <a:ext cx="6095999" cy="272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6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009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什么是旅行商问题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026" name="Picture 2" descr="旅行商问题_360百科">
            <a:extLst>
              <a:ext uri="{FF2B5EF4-FFF2-40B4-BE49-F238E27FC236}">
                <a16:creationId xmlns:a16="http://schemas.microsoft.com/office/drawing/2014/main" id="{10CE35EB-6DAC-A847-2E86-B2F68B8F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613" y="1604683"/>
            <a:ext cx="1651961" cy="1719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1EDE1E-8BFF-15C5-8889-C0BF61435E35}"/>
              </a:ext>
            </a:extLst>
          </p:cNvPr>
          <p:cNvSpPr txBox="1"/>
          <p:nvPr/>
        </p:nvSpPr>
        <p:spPr>
          <a:xfrm>
            <a:off x="5835393" y="2218796"/>
            <a:ext cx="452322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Travelling salesman problem，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缩写：</a:t>
            </a:r>
            <a:r>
              <a:rPr lang="en-US" b="1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TSP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010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寻找快速配送路径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最近处邻居算法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C86A5A-BFBC-4D41-EDEE-61CD569E5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6489" y="2277163"/>
            <a:ext cx="6265182" cy="312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60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9" y="3792071"/>
            <a:ext cx="5059456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3.2.4 3.2.5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利用遗传算法寻找最优路径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6E4E9A-BFBC-803B-64AF-E5E398099D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1114" y="2246503"/>
            <a:ext cx="6738486" cy="2961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05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9" y="3792071"/>
            <a:ext cx="5059456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概率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计算机骰子制作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45DFB-B48D-646A-5303-5B7E21749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1167" y="1530694"/>
            <a:ext cx="5409174" cy="379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48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飞镖游戏，估算</a:t>
            </a:r>
            <a:r>
              <a:rPr lang="el-GR" altLang="zh-CN" sz="3600" b="0" cap="none" dirty="0">
                <a:latin typeface="Comic Sans MS" panose="030F0702030302020204" pitchFamily="66" charset="0"/>
                <a:cs typeface="Arial" panose="020B0604020202020204" pitchFamily="34" charset="0"/>
              </a:rPr>
              <a:t>π</a:t>
            </a:r>
            <a:r>
              <a:rPr lang="zh-CN" altLang="en-US" sz="3600" dirty="0">
                <a:latin typeface="Arial" panose="020B0604020202020204" pitchFamily="34" charset="0"/>
                <a:cs typeface="Latha" panose="020B0604020202020204" pitchFamily="34" charset="0"/>
              </a:rPr>
              <a:t>值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FA16E5-6642-6191-3AE2-50FDAEACA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924" y="1836589"/>
            <a:ext cx="5452898" cy="348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29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图形重叠区域面积的求解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9899B-A4EF-5552-8677-D15E11B3C1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1413" y="1880924"/>
            <a:ext cx="5384328" cy="3511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404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随机活动的国际象棋棋子的位置查找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0692A1-3481-0099-33A7-BEBBF3DC3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185" y="1747178"/>
            <a:ext cx="5472656" cy="3559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2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016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4.2.6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一维线段上任意两点之间的距离问题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1559A-49D3-456E-65F5-FEA2C3D1A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412" y="1902924"/>
            <a:ext cx="5586719" cy="3502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4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017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4.2.8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二维空间中两点间的距离问题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F7030E-9E8F-629B-6E53-40C490F01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853" y="1903403"/>
            <a:ext cx="5456488" cy="3357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7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589939"/>
            <a:ext cx="7159608" cy="2904376"/>
          </a:xfrm>
        </p:spPr>
        <p:txBody>
          <a:bodyPr/>
          <a:lstStyle/>
          <a:p>
            <a:r>
              <a:rPr lang="zh-CN" altLang="en-US" sz="7200" dirty="0"/>
              <a:t>编程数学</a:t>
            </a:r>
            <a:br>
              <a:rPr lang="en-US" altLang="zh-CN" sz="7200" dirty="0"/>
            </a:br>
            <a:r>
              <a:rPr lang="en-US" altLang="zh-CN" sz="4400" dirty="0"/>
              <a:t>Using Octave for Coding Mathematics</a:t>
            </a:r>
            <a:endParaRPr lang="en-US" sz="72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4"/>
              </a:rPr>
              <a:t>https://github.com/yasenstar/learn_octave/tree/main/CodingMath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00CC5F-8DB1-33F2-D8E0-B20B30D66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489" y="3636840"/>
            <a:ext cx="3157980" cy="1965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C4C55D-3244-1AC6-5058-AC70398D1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593" y="1209833"/>
            <a:ext cx="2808593" cy="405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018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4.2.10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三维空间中两点间的距离问题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D13363-09D1-1B41-1F84-A6ADE58D1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85" y="1816462"/>
            <a:ext cx="5584112" cy="349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66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019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5.1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何谓分形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本章中用到的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语句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2E15A4-44C6-2945-487D-7C5E9B3E50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086" y="1514219"/>
            <a:ext cx="5391255" cy="3890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525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020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旋转矩阵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递归函数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0D3FC-FC02-0BE6-5049-1F3C95B67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1811" y="1479176"/>
            <a:ext cx="5476036" cy="4028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7531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三角形的旋转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6315CC-A344-EC24-11C1-16B8961383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917" y="1523260"/>
            <a:ext cx="5318424" cy="3881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5144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四边形的旋转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5.2.6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六边形的旋转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24D0D2-00AF-E440-BC94-B8AECF6F3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256" y="1503313"/>
            <a:ext cx="5395085" cy="3851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822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5.2.7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分形树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2303D-21EC-544C-9EF3-477352D83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0599" y="1479915"/>
            <a:ext cx="5329741" cy="3836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8997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分形构造问题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5.2.8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直角三角形的相似比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5.2.9 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等比数列和它的和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5.2.10 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毕达哥拉斯树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29BFF4-8782-73F5-81DB-21E4C899C2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4673" y="1516690"/>
            <a:ext cx="5539104" cy="4030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380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025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总结与展望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F94AF2-3A14-C92A-337B-C754AE88C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5130" y="1144829"/>
            <a:ext cx="4564533" cy="2243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19A13C-AD44-2CCC-FF07-512188796F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4639" y="3656155"/>
            <a:ext cx="187642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2FFF78-3E31-A016-992D-EC5C77D47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6726" y="3649426"/>
            <a:ext cx="19050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BC5AA9-7ECE-EE75-ECC6-9C7905E0CD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97388" y="3656155"/>
            <a:ext cx="1885950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43B5CF-9999-FB30-602A-BC01194D88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4437" y="3649426"/>
            <a:ext cx="1857375" cy="1606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430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开篇与介绍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01DD7-8A54-422F-9168-2C5D252B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140" y="1175878"/>
            <a:ext cx="4931356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42A95-94F2-F63B-7532-E1B07B2A4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1. Octave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的安装和使用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E2C25-2993-E165-73AA-7BF51BB47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323" y="2038641"/>
            <a:ext cx="4289196" cy="2919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9A8606-D9E7-465D-0065-C93981061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出租车距离的定义和例题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A5E06-6E3A-14FE-F03C-9D5A484A5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23" y="1389529"/>
            <a:ext cx="5346218" cy="415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BF6A6-E87F-DCE9-B898-2692E8D50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7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EAF9D-FCB1-3A70-03B2-99F07504C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131" y="2225634"/>
            <a:ext cx="6096000" cy="3125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812233-5C53-2869-613D-4EA3477DF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1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随机点与特定点的出租车距离计算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072E77-FDE5-2170-F436-5864F093B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05" y="3011008"/>
            <a:ext cx="5741259" cy="2393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005F0F-B397-BCF0-D367-76DE829E0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462" y="474392"/>
            <a:ext cx="1744139" cy="2393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672B36-1817-040B-B2C6-DC02BDE88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470" y="405553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006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寻找随机向量的最小值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697F2-ABD8-05C5-5210-10399919F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85" y="2250141"/>
            <a:ext cx="5558118" cy="2638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63346-9974-9F14-819A-4494E1972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007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寻找随机矩阵中的最小值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BEC23-C890-D058-DFBC-0B8262A76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588" y="2250141"/>
            <a:ext cx="5396753" cy="260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458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7072</TotalTime>
  <Words>1086</Words>
  <Application>Microsoft Office PowerPoint</Application>
  <PresentationFormat>Widescreen</PresentationFormat>
  <Paragraphs>164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Comic Sans MS</vt:lpstr>
      <vt:lpstr>Gill Sans MT</vt:lpstr>
      <vt:lpstr>Wingdings 2</vt:lpstr>
      <vt:lpstr>Custom</vt:lpstr>
      <vt:lpstr>PowerPoint Presentation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编程数学 Using Octave for Coding Mathematics</dc:title>
  <dc:creator>Zhao Xiaoqi</dc:creator>
  <cp:lastModifiedBy>Zhao Xiaoqi</cp:lastModifiedBy>
  <cp:revision>46</cp:revision>
  <dcterms:created xsi:type="dcterms:W3CDTF">2024-03-12T18:59:07Z</dcterms:created>
  <dcterms:modified xsi:type="dcterms:W3CDTF">2024-03-28T03:22:31Z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2024-03-12T19:02:52Z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1543dcca-5fed-4690-9537-d5ea4aff82f2</vt:lpwstr>
  </property>
  <property fmtid="{D5CDD505-2E9C-101B-9397-08002B2CF9AE}" pid="9" name="MSIP_Label_bd2ff15f-6ce8-47f3-93ce-f81f88196d24_ContentBits">
    <vt:lpwstr>0</vt:lpwstr>
  </property>
</Properties>
</file>