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2"/>
  </p:notesMasterIdLst>
  <p:handoutMasterIdLst>
    <p:handoutMasterId r:id="rId13"/>
  </p:handoutMasterIdLst>
  <p:sldIdLst>
    <p:sldId id="339" r:id="rId5"/>
    <p:sldId id="340" r:id="rId6"/>
    <p:sldId id="341" r:id="rId7"/>
    <p:sldId id="342" r:id="rId8"/>
    <p:sldId id="344" r:id="rId9"/>
    <p:sldId id="343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8CE"/>
    <a:srgbClr val="7480D6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61" d="100"/>
          <a:sy n="61" d="100"/>
        </p:scale>
        <p:origin x="66" y="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notesViewPr>
    <p:cSldViewPr snapToGrid="0">
      <p:cViewPr>
        <p:scale>
          <a:sx n="50" d="100"/>
          <a:sy n="50" d="100"/>
        </p:scale>
        <p:origin x="3403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3/13/2024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9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74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323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0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73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95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919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A812700-4F7B-0919-A294-CC362E4BD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590889"/>
              </p:ext>
            </p:extLst>
          </p:nvPr>
        </p:nvGraphicFramePr>
        <p:xfrm>
          <a:off x="7462835" y="420624"/>
          <a:ext cx="42976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C4C118-FE51-F865-E568-064EE7354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5113" y="2576052"/>
            <a:ext cx="3451225" cy="299863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128" y="589938"/>
            <a:ext cx="9802761" cy="3519949"/>
          </a:xfrm>
        </p:spPr>
        <p:txBody>
          <a:bodyPr/>
          <a:lstStyle>
            <a:lvl1pPr>
              <a:lnSpc>
                <a:spcPct val="90000"/>
              </a:lnSpc>
              <a:defRPr sz="8000"/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142271"/>
            <a:ext cx="3322638" cy="9048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97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</a:extLst>
          </p:cNvPr>
          <p:cNvGrpSpPr/>
          <p:nvPr userDrawn="1"/>
        </p:nvGrpSpPr>
        <p:grpSpPr>
          <a:xfrm>
            <a:off x="481693" y="393648"/>
            <a:ext cx="11234963" cy="6070705"/>
            <a:chOff x="481693" y="393648"/>
            <a:chExt cx="11234963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3916228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356" y="4060726"/>
            <a:ext cx="11192526" cy="835740"/>
          </a:xfrm>
        </p:spPr>
        <p:txBody>
          <a:bodyPr lIns="457200" tIns="0" bIns="0" anchor="ctr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5530650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6865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E12DB-463B-5E38-0249-595352F6A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356" y="4959086"/>
            <a:ext cx="11193462" cy="757553"/>
          </a:xfrm>
        </p:spPr>
        <p:txBody>
          <a:bodyPr lIns="457200"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22CBCEA-1B14-60E2-F8BE-92C510D42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445" y="413364"/>
            <a:ext cx="11173539" cy="34893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E0D1B6-1F1E-CCFB-6D36-DC3039C38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8"/>
            <a:ext cx="11235864" cy="6070705"/>
            <a:chOff x="481693" y="393648"/>
            <a:chExt cx="11235864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68117" y="6035602"/>
              <a:ext cx="6949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0F1688-BA83-03DC-2B74-7A82D939F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8224463"/>
              </p:ext>
            </p:extLst>
          </p:nvPr>
        </p:nvGraphicFramePr>
        <p:xfrm>
          <a:off x="490524" y="399329"/>
          <a:ext cx="4297680" cy="60707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3781" y="658762"/>
            <a:ext cx="6351638" cy="5201247"/>
          </a:xfrm>
        </p:spPr>
        <p:txBody>
          <a:bodyPr lIns="457200" tIns="0" rIns="457200" bIns="0" anchor="ctr"/>
          <a:lstStyle>
            <a:lvl1pPr algn="ctr">
              <a:lnSpc>
                <a:spcPct val="100000"/>
              </a:lnSpc>
              <a:defRPr sz="8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3928" y="838200"/>
            <a:ext cx="3429000" cy="3026664"/>
          </a:xfr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4880" y="4748981"/>
            <a:ext cx="3434141" cy="845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684C2F-977D-54D2-F9DB-5A0CC3DF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53781" y="6085795"/>
            <a:ext cx="3428434" cy="29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6115665"/>
            <a:ext cx="474545" cy="243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3/13/2024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EBF8DFED-2B0F-8F5E-DBAA-98D765435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4638672"/>
              </p:ext>
            </p:extLst>
          </p:nvPr>
        </p:nvGraphicFramePr>
        <p:xfrm>
          <a:off x="434810" y="420624"/>
          <a:ext cx="113223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6119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1918974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97885616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818438643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10933088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61142639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1527096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8335320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06801296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95325700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367589565"/>
                    </a:ext>
                  </a:extLst>
                </a:gridCol>
              </a:tblGrid>
              <a:tr h="859536">
                <a:tc gridSpan="2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605" y="420624"/>
            <a:ext cx="11300791" cy="824949"/>
          </a:xfrm>
        </p:spPr>
        <p:txBody>
          <a:bodyPr anchor="ctr"/>
          <a:lstStyle>
            <a:lvl1pPr algn="ctr">
              <a:lnSpc>
                <a:spcPct val="9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5261" y="165939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572311" y="265112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DF2E8A7-89F2-752F-0DF7-B05CD19E5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9949" y="167971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86CD862-4539-E57E-AB29-3C732F86C5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206999" y="267144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327351-F712-4BD7-35A2-EA8933FD88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2674">
            <a:off x="8614539" y="1664021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CB9E4AC-A2E5-545F-FFF7-625B1BB7A8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 rot="202674">
            <a:off x="8851589" y="2655754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244D88-9A35-9B80-EAFF-3557C9EB03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1388604">
            <a:off x="3100080" y="3715147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1544572-3326-C8E8-C7E7-FFFA5A2D68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 rot="21388604">
            <a:off x="3337130" y="4706880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23B9AE5-89C8-9E36-A1BF-9CE4E26806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7484" y="3709035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D48AF07-4B45-FEDE-C05D-99E96E4540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084534" y="4700768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651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329B88-C3B0-DEDF-BA89-4FECA7E2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D9B5DE-71CB-6798-3C6E-54AAB7D4F8FC}"/>
                </a:ext>
              </a:extLst>
            </p:cNvPr>
            <p:cNvGrpSpPr/>
            <p:nvPr userDrawn="1"/>
          </p:nvGrpSpPr>
          <p:grpSpPr>
            <a:xfrm>
              <a:off x="481693" y="393647"/>
              <a:ext cx="11228615" cy="6070706"/>
              <a:chOff x="481693" y="393647"/>
              <a:chExt cx="11228615" cy="607070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6663161-DCA7-1B0A-C207-F09ADAB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 userDrawn="1"/>
            </p:nvGrpSpPr>
            <p:grpSpPr>
              <a:xfrm>
                <a:off x="481693" y="393647"/>
                <a:ext cx="11228615" cy="6070706"/>
                <a:chOff x="481693" y="393647"/>
                <a:chExt cx="11228615" cy="607070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E5A6159-3269-247C-FFBE-0940C19C2B48}"/>
                    </a:ext>
                  </a:extLst>
                </p:cNvPr>
                <p:cNvSpPr/>
                <p:nvPr userDrawn="1"/>
              </p:nvSpPr>
              <p:spPr>
                <a:xfrm>
                  <a:off x="481693" y="393648"/>
                  <a:ext cx="11228615" cy="6070705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6AA070F-54CD-7244-E817-D1EEAEAE37D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718957" y="393647"/>
                  <a:ext cx="0" cy="60707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B2AF797-9409-ECDA-DB46-07EC4F37F60E}"/>
                    </a:ext>
                  </a:extLst>
                </p:cNvPr>
                <p:cNvCxnSpPr/>
                <p:nvPr userDrawn="1"/>
              </p:nvCxnSpPr>
              <p:spPr>
                <a:xfrm>
                  <a:off x="10863943" y="5878287"/>
                  <a:ext cx="0" cy="5860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8123A1E-CFCD-A97E-0315-FE69EDB804D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81693" y="3159704"/>
                  <a:ext cx="423725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8BCC96-50C0-4DBF-F6DC-4BDFF75A23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718957" y="5878287"/>
                <a:ext cx="699134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9111" y="3159698"/>
            <a:ext cx="4217394" cy="3289363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947" y="403472"/>
            <a:ext cx="6991355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0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60616" y="1749732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64549" y="1877962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B6BA8D7D-BBDF-6842-52E2-26BE7BD4B4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0616" y="31364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D7EED23F-2C80-CBC0-124A-91B34EAC3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49" y="324464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B285BD9D-24CC-50AA-05B8-39DBBCC0EA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60616" y="44501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A278560-5EC9-91F3-0DF2-A947D892A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4549" y="455830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22" y="408568"/>
            <a:ext cx="4238625" cy="2751130"/>
          </a:xfrm>
          <a:ln w="12700">
            <a:solidFill>
              <a:schemeClr val="bg1"/>
            </a:solidFill>
          </a:ln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731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9551DA-AB5E-4A9C-38E9-26E265447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AA070F-54CD-7244-E817-D1EEAEAE3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2AF797-9409-ECDA-DB46-07EC4F37F60E}"/>
                </a:ext>
              </a:extLst>
            </p:cNvPr>
            <p:cNvCxnSpPr/>
            <p:nvPr userDrawn="1"/>
          </p:nvCxnSpPr>
          <p:spPr>
            <a:xfrm>
              <a:off x="10863943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5878287"/>
              <a:ext cx="6991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8272" y="393646"/>
            <a:ext cx="6955946" cy="867815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1508BA2B-29F0-302A-67E4-8322089846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199" y="413364"/>
            <a:ext cx="4238625" cy="3356579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99" y="3765754"/>
            <a:ext cx="4238625" cy="2678881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922" y="1877961"/>
            <a:ext cx="6066499" cy="3698859"/>
          </a:xfrm>
        </p:spPr>
        <p:txBody>
          <a:bodyPr anchor="t"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0AA671-B458-75A5-FEDC-88210D822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070B43-A554-EF44-F090-0152A26B670B}"/>
                </a:ext>
              </a:extLst>
            </p:cNvPr>
            <p:cNvGrpSpPr/>
            <p:nvPr userDrawn="1"/>
          </p:nvGrpSpPr>
          <p:grpSpPr>
            <a:xfrm>
              <a:off x="4449018" y="3035782"/>
              <a:ext cx="3216339" cy="2488545"/>
              <a:chOff x="4493183" y="3035782"/>
              <a:chExt cx="3216339" cy="248854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5F32AC8-D0FB-5633-A246-97E5484338E2}"/>
                  </a:ext>
                </a:extLst>
              </p:cNvPr>
              <p:cNvSpPr/>
              <p:nvPr userDrawn="1"/>
            </p:nvSpPr>
            <p:spPr>
              <a:xfrm>
                <a:off x="4503887" y="3035782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655351-4CA5-7030-797E-8AD884256DEB}"/>
                  </a:ext>
                </a:extLst>
              </p:cNvPr>
              <p:cNvSpPr/>
              <p:nvPr userDrawn="1"/>
            </p:nvSpPr>
            <p:spPr>
              <a:xfrm>
                <a:off x="4493183" y="4476208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E35A2D-88FA-6FF8-0B67-6386DECEFBD0}"/>
                </a:ext>
              </a:extLst>
            </p:cNvPr>
            <p:cNvGrpSpPr/>
            <p:nvPr userDrawn="1"/>
          </p:nvGrpSpPr>
          <p:grpSpPr>
            <a:xfrm>
              <a:off x="481694" y="1300843"/>
              <a:ext cx="11228613" cy="5163510"/>
              <a:chOff x="481693" y="1300843"/>
              <a:chExt cx="11228613" cy="51635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4006F0-8F76-A8D3-67AF-77573E5C34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34129" y="1300843"/>
                <a:ext cx="0" cy="51635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C515FE9-A175-C681-A291-4676AEF27BF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57873" y="1300843"/>
                <a:ext cx="0" cy="51373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E1B1C58-815E-DA91-6DDD-C5DEEB6ADD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481693" y="1300843"/>
                <a:ext cx="112286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37489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768BF372-EE3D-B6C9-DBFD-32FAA3C73B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1768" y="1310640"/>
            <a:ext cx="3505938" cy="5124217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200" y="6102362"/>
            <a:ext cx="3264218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A131435-86E8-B8C3-7DA2-65F5A5EAB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370" y="1402746"/>
            <a:ext cx="3205635" cy="1048120"/>
          </a:xfrm>
          <a:prstGeom prst="rect">
            <a:avLst/>
          </a:prstGeom>
          <a:noFill/>
          <a:ln w="22225">
            <a:noFill/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cap="all" baseline="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7485" y="2536721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0DE4F42-71D8-6F18-9C5A-EC7A4B0C6C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85" y="3753589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87EDF9-4ED4-5490-17AF-99478B543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7485" y="4970457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0607" y="1314450"/>
            <a:ext cx="3513444" cy="5120408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8661" y="6092534"/>
            <a:ext cx="474545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A8433C-5928-3201-B929-9809BC39026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26180" y="1300843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8B16A6-C3DD-6DF0-14F1-218117165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8683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1B593-AEAF-46CF-9D54-9A953D102C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5658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F028DD-DB18-678A-9B3E-08377E00AA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17081" y="3567922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5355" y="403472"/>
            <a:ext cx="7916188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8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28501" y="1797062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112" y="1848465"/>
            <a:ext cx="2202425" cy="1320193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id="{8104E534-50EC-8AA3-6CBA-04C9C71861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02192" y="1797058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B5476F6-55CD-2278-07A7-62ED02C00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318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35789C28-53CB-4473-F779-107B46AEEB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9162" y="3952693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95492A24-37AC-C8FF-FE2A-EE13D2C3F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36879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0272" y="5983423"/>
            <a:ext cx="3097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83423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32EDE-70AC-8A1B-FDCC-E78CADAAE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34963" cy="6070706"/>
            <a:chOff x="481693" y="393647"/>
            <a:chExt cx="11234963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576B25-0313-BCA2-89A4-F40505705FF4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C9A29B-58A9-DEE3-6FDA-84D01C556C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66305" y="1300843"/>
              <a:ext cx="44440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C76CA7-A606-0822-24A8-12A4E989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B4BC5D-AE5C-4860-D8FF-52E05CAD2A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5878287"/>
              <a:ext cx="44503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B9FCC7-5BD3-AC42-56C2-547FB5ADE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8655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7242" y="403478"/>
            <a:ext cx="4314145" cy="862423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1526" y="413311"/>
            <a:ext cx="6756966" cy="6005015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27242" y="1365282"/>
            <a:ext cx="4314143" cy="4478062"/>
          </a:xfrm>
        </p:spPr>
        <p:txBody>
          <a:bodyPr lIns="457200" tIns="822960" rIns="45720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86234" y="5994209"/>
            <a:ext cx="336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1300843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9825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7020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CE9902-3760-30D6-4810-136B44F0C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484671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9C3A057-F1F1-A85C-5C3E-1178CF5812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1481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10F6D65A-37FE-C1AE-FE7B-977A41C068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29132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B3A456EE-EA99-A703-7AB6-449610F602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5942" y="1994348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2C0E7BC7-C776-FDD4-7639-0B6649572D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573593" y="2561083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EE9A59A-DD07-2A19-A496-5B43AF272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7340" y="3939132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0B3477B9-B092-AAA0-9465-B3D589AB78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254991" y="4505867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03452E-A59E-6FD5-2E14-D01D1D1937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1801" y="3941367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F8ACFA3E-CD6D-F94F-6F9C-024B2C0027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799452" y="4508102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2856" y="5990069"/>
            <a:ext cx="525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4098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61658" y="93406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7742" y="934066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Picture Placeholder 30">
            <a:extLst>
              <a:ext uri="{FF2B5EF4-FFF2-40B4-BE49-F238E27FC236}">
                <a16:creationId xmlns:a16="http://schemas.microsoft.com/office/drawing/2014/main" id="{6F57637A-A06D-900E-8535-6AA509EBDC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1658" y="2144633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C76314CE-90DE-BC3F-0583-888763107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7742" y="2078898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Picture Placeholder 30">
            <a:extLst>
              <a:ext uri="{FF2B5EF4-FFF2-40B4-BE49-F238E27FC236}">
                <a16:creationId xmlns:a16="http://schemas.microsoft.com/office/drawing/2014/main" id="{5ED6CFA2-D90A-73B5-58F2-0A10959698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61658" y="3296662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491A95C-9334-52D0-DA80-A40E91351F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7742" y="3230927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Picture Placeholder 30">
            <a:extLst>
              <a:ext uri="{FF2B5EF4-FFF2-40B4-BE49-F238E27FC236}">
                <a16:creationId xmlns:a16="http://schemas.microsoft.com/office/drawing/2014/main" id="{C727F284-B480-4165-FA10-5FB2EFA8D0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61658" y="459718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106AB72-F782-1011-E73F-82AB10F33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7742" y="4363618"/>
            <a:ext cx="5958348" cy="1205135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3097071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90069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36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17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589938"/>
            <a:ext cx="7159608" cy="3519949"/>
          </a:xfrm>
        </p:spPr>
        <p:txBody>
          <a:bodyPr/>
          <a:lstStyle/>
          <a:p>
            <a:r>
              <a:rPr lang="zh-CN" altLang="en-US" dirty="0"/>
              <a:t>编程数学</a:t>
            </a:r>
            <a:br>
              <a:rPr lang="en-US" altLang="zh-CN" dirty="0"/>
            </a:br>
            <a:r>
              <a:rPr lang="en-US" altLang="zh-CN" sz="4800" dirty="0"/>
              <a:t>Using Octave for Coding Mathematics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8245644" y="1810282"/>
            <a:ext cx="2626370" cy="323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38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开篇与介绍 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01DD7-8A54-422F-9168-2C5D252BD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140" y="1175878"/>
            <a:ext cx="4931356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47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1. Octave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的安装和使用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E2C25-2993-E165-73AA-7BF51BB47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323" y="2038641"/>
            <a:ext cx="4289196" cy="291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出租车距离的定义和例题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A5E06-6E3A-14FE-F03C-9D5A484A5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23" y="1389529"/>
            <a:ext cx="5346218" cy="4158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51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EAF9D-FCB1-3A70-03B2-99F07504C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131" y="2225634"/>
            <a:ext cx="6096000" cy="3125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851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2.2.2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随机点与特定点的出租车距离计算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072E77-FDE5-2170-F436-5864F093B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305" y="3011008"/>
            <a:ext cx="5741259" cy="2393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005F0F-B397-BCF0-D367-76DE829E0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9462" y="474392"/>
            <a:ext cx="1744139" cy="2393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11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寻找随机向量的最小值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6168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4050C6"/>
      </a:accent2>
      <a:accent3>
        <a:srgbClr val="5A68CE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Custom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870617_Win32_SL_v4" id="{352587A7-A0EF-4556-B874-046F84C2953A}" vid="{B8F94B47-5699-492D-880B-93801CB3A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E3D3917-8912-4844-9F02-0D751C13D8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6DE935-925F-49AD-A9C2-6284C7807A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32324C-71C3-4F1C-A370-A2665FF5CD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387</TotalTime>
  <Words>279</Words>
  <Application>Microsoft Office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Custom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编程数学 Using Octave for Coding Mathematics</dc:title>
  <dc:creator>Zhao Xiaoqi</dc:creator>
  <cp:lastModifiedBy>Zhao Xiaoqi</cp:lastModifiedBy>
  <cp:revision>10</cp:revision>
  <dcterms:created xsi:type="dcterms:W3CDTF">2024-03-12T18:59:07Z</dcterms:created>
  <dcterms:modified xsi:type="dcterms:W3CDTF">2024-03-13T17:27:57Z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2024-03-12T19:02:52Z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1543dcca-5fed-4690-9537-d5ea4aff82f2</vt:lpwstr>
  </property>
  <property fmtid="{D5CDD505-2E9C-101B-9397-08002B2CF9AE}" pid="9" name="MSIP_Label_bd2ff15f-6ce8-47f3-93ce-f81f88196d24_ContentBits">
    <vt:lpwstr>0</vt:lpwstr>
  </property>
</Properties>
</file>