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octa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oct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8683136" cy="750154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#001 – Opening and Octave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05" y="446088"/>
            <a:ext cx="29241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8CD4B-627F-6CF7-27C9-2B986A15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05" y="1758461"/>
            <a:ext cx="3171825" cy="24574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4682636" cy="75015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#002 – Simple Examples in Octave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744293"/>
            <a:ext cx="2924175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81E1-0DB4-2219-9065-C12BA163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00" y="981685"/>
            <a:ext cx="4160293" cy="417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8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909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Arial</vt:lpstr>
      <vt:lpstr>Calibri</vt:lpstr>
      <vt:lpstr>Tw Cen MT</vt:lpstr>
      <vt:lpstr>Circuit</vt:lpstr>
      <vt:lpstr>Learning Octave through Practicing</vt:lpstr>
      <vt:lpstr>Learning Octave through Practicing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Octave through Practicing</dc:title>
  <dc:creator>Zhao Xiaoqi</dc:creator>
  <cp:lastModifiedBy>Zhao Xiaoqi</cp:lastModifiedBy>
  <cp:revision>4</cp:revision>
  <dcterms:created xsi:type="dcterms:W3CDTF">2023-10-28T03:30:31Z</dcterms:created>
  <dcterms:modified xsi:type="dcterms:W3CDTF">2023-10-29T01:18:52Z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2023-10-28T03:49:57Z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96f7e1d7-7d87-426c-9cf2-130a62503b5d</vt:lpwstr>
  </property>
  <property fmtid="{D5CDD505-2E9C-101B-9397-08002B2CF9AE}" pid="9" name="MSIP_Label_19540963-e559-4020-8a90-fe8a502c2801_ContentBits">
    <vt:lpwstr>0</vt:lpwstr>
  </property>
</Properties>
</file>