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4"/>
  </p:notesMasterIdLst>
  <p:handoutMasterIdLst>
    <p:handoutMasterId r:id="rId25"/>
  </p:handoutMasterIdLst>
  <p:sldIdLst>
    <p:sldId id="339" r:id="rId5"/>
    <p:sldId id="340" r:id="rId6"/>
    <p:sldId id="341" r:id="rId7"/>
    <p:sldId id="342" r:id="rId8"/>
    <p:sldId id="344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1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7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778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74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20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357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11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22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992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8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octave/tree/main/CodingMath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C33D3-5A73-2E43-87EF-68E8D472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0" y="2632448"/>
            <a:ext cx="6095999" cy="272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6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什么是旅行商问题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026" name="Picture 2" descr="旅行商问题_360百科">
            <a:extLst>
              <a:ext uri="{FF2B5EF4-FFF2-40B4-BE49-F238E27FC236}">
                <a16:creationId xmlns:a16="http://schemas.microsoft.com/office/drawing/2014/main" id="{10CE35EB-6DAC-A847-2E86-B2F68B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13" y="1604683"/>
            <a:ext cx="1651961" cy="171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EDE1E-8BFF-15C5-8889-C0BF61435E35}"/>
              </a:ext>
            </a:extLst>
          </p:cNvPr>
          <p:cNvSpPr txBox="1"/>
          <p:nvPr/>
        </p:nvSpPr>
        <p:spPr>
          <a:xfrm>
            <a:off x="5835393" y="2218796"/>
            <a:ext cx="45232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Travelling salesman problem，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缩写：</a:t>
            </a:r>
            <a:r>
              <a:rPr lang="en-US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TSP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寻找快速配送路径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最近处邻居算法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C86A5A-BFBC-4D41-EDEE-61CD569E5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489" y="2277163"/>
            <a:ext cx="6265182" cy="312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6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3.2.4 3.2.5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利用遗传算法寻找最优路径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6E4E9A-BFBC-803B-64AF-E5E398099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114" y="2246503"/>
            <a:ext cx="6738486" cy="296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05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概率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计算机骰子制作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45DFB-B48D-646A-5303-5B7E21749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167" y="1530694"/>
            <a:ext cx="5409174" cy="379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8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飞镖游戏，估算</a:t>
            </a:r>
            <a:r>
              <a:rPr lang="el-GR" altLang="zh-CN" sz="3600" b="0" cap="none" dirty="0">
                <a:latin typeface="Comic Sans MS" panose="030F0702030302020204" pitchFamily="66" charset="0"/>
                <a:cs typeface="Arial" panose="020B0604020202020204" pitchFamily="34" charset="0"/>
              </a:rPr>
              <a:t>π</a:t>
            </a:r>
            <a:r>
              <a:rPr lang="zh-CN" altLang="en-US" sz="3600" dirty="0">
                <a:latin typeface="Arial" panose="020B0604020202020204" pitchFamily="34" charset="0"/>
                <a:cs typeface="Latha" panose="020B0604020202020204" pitchFamily="34" charset="0"/>
              </a:rPr>
              <a:t>值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A16E5-6642-6191-3AE2-50FDAEACA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924" y="1836589"/>
            <a:ext cx="5452898" cy="3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29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图形重叠区域面积的求解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9899B-A4EF-5552-8677-D15E11B3C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413" y="1880924"/>
            <a:ext cx="5384328" cy="3511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04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随机活动的国际象棋棋子的位置查找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692A1-3481-0099-33A7-BEBBF3DC3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185" y="1747178"/>
            <a:ext cx="5472656" cy="355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2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4.2.6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一维线段上任意两点之间的距离问题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1559A-49D3-456E-65F5-FEA2C3D1A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412" y="1902924"/>
            <a:ext cx="5586719" cy="350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4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4.2.8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二维空间中两点间的距离问题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7030E-9E8F-629B-6E53-40C490F01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853" y="1903403"/>
            <a:ext cx="5456488" cy="335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4.2.10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三维空间中两点间的距离问题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13363-09D1-1B41-1F84-A6ADE58D1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1816462"/>
            <a:ext cx="5584112" cy="349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66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42A95-94F2-F63B-7532-E1B07B2A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A8606-D9E7-465D-0065-C93981061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BF6A6-E87F-DCE9-B898-2692E8D5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12233-5C53-2869-613D-4EA3477D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72B36-1817-040B-B2C6-DC02BDE88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470" y="405553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97F2-ABD8-05C5-5210-10399919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5" y="2250141"/>
            <a:ext cx="5558118" cy="26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3346-9974-9F14-819A-4494E19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寻找随机矩阵中的最小值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BEC23-C890-D058-DFBC-0B8262A76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88" y="2250141"/>
            <a:ext cx="5396753" cy="260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寻找消防所的最佳位置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6784-04E5-4894-6D01-CDE8EDC3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2227729"/>
            <a:ext cx="5540119" cy="265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597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5891</TotalTime>
  <Words>805</Words>
  <Application>Microsoft Office PowerPoint</Application>
  <PresentationFormat>Widescreen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Comic Sans MS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30</cp:revision>
  <dcterms:created xsi:type="dcterms:W3CDTF">2024-03-12T18:59:07Z</dcterms:created>
  <dcterms:modified xsi:type="dcterms:W3CDTF">2024-03-20T17:10:11Z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