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16"/>
  </p:notesMasterIdLst>
  <p:handoutMasterIdLst>
    <p:handoutMasterId r:id="rId17"/>
  </p:handoutMasterIdLst>
  <p:sldIdLst>
    <p:sldId id="339" r:id="rId5"/>
    <p:sldId id="340" r:id="rId6"/>
    <p:sldId id="341" r:id="rId7"/>
    <p:sldId id="342" r:id="rId8"/>
    <p:sldId id="344" r:id="rId9"/>
    <p:sldId id="343" r:id="rId10"/>
    <p:sldId id="345" r:id="rId11"/>
    <p:sldId id="346" r:id="rId12"/>
    <p:sldId id="347" r:id="rId13"/>
    <p:sldId id="348" r:id="rId14"/>
    <p:sldId id="3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68CE"/>
    <a:srgbClr val="7480D6"/>
    <a:srgbClr val="4653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34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6"/>
    </p:cViewPr>
  </p:sorterViewPr>
  <p:notesViewPr>
    <p:cSldViewPr snapToGrid="0">
      <p:cViewPr>
        <p:scale>
          <a:sx n="50" d="100"/>
          <a:sy n="50" d="100"/>
        </p:scale>
        <p:origin x="3403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26D37A0-F398-4276-AAF6-E62AA90BC9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6B402-FD6E-4995-8160-C6DD76DAAC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A37F7A-782D-430C-B7DE-046B665BEF14}" type="datetimeFigureOut">
              <a:rPr lang="en-US" smtClean="0"/>
              <a:t>3/16/2024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A7967-B488-405D-84A2-64F6D9128F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5115A-3EB4-4B47-8F4B-4F42519BF90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885D5-D443-4228-8B2C-B9DF9A30D5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891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CCEED-E5F4-4698-B012-83262916D7B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D2F9AB-3C90-481E-8C34-4F549BF455D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1717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792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65148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5670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7748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3237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802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57398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95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919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8853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D2F9AB-3C90-481E-8C34-4F549BF455D7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737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8">
            <a:extLst>
              <a:ext uri="{FF2B5EF4-FFF2-40B4-BE49-F238E27FC236}">
                <a16:creationId xmlns:a16="http://schemas.microsoft.com/office/drawing/2014/main" id="{EA812700-4F7B-0919-A294-CC362E4BD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0590889"/>
              </p:ext>
            </p:extLst>
          </p:nvPr>
        </p:nvGraphicFramePr>
        <p:xfrm>
          <a:off x="7462835" y="420624"/>
          <a:ext cx="42976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AC4C118-FE51-F865-E568-064EE735462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85113" y="2576052"/>
            <a:ext cx="3451225" cy="2998633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4128" y="589938"/>
            <a:ext cx="9802761" cy="3519949"/>
          </a:xfrm>
        </p:spPr>
        <p:txBody>
          <a:bodyPr/>
          <a:lstStyle>
            <a:lvl1pPr>
              <a:lnSpc>
                <a:spcPct val="90000"/>
              </a:lnSpc>
              <a:defRPr sz="8000"/>
            </a:lvl1pPr>
          </a:lstStyle>
          <a:p>
            <a:r>
              <a:rPr lang="en-US" dirty="0"/>
              <a:t>add title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5142271"/>
            <a:ext cx="3322638" cy="90482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8575">
            <a:solidFill>
              <a:schemeClr val="bg1"/>
            </a:solidFill>
          </a:ln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972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</a:extLst>
          </p:cNvPr>
          <p:cNvGrpSpPr/>
          <p:nvPr userDrawn="1"/>
        </p:nvGrpSpPr>
        <p:grpSpPr>
          <a:xfrm>
            <a:off x="481693" y="393648"/>
            <a:ext cx="11234963" cy="6070705"/>
            <a:chOff x="481693" y="393648"/>
            <a:chExt cx="11234963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3916228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1356" y="4060726"/>
            <a:ext cx="11192526" cy="835740"/>
          </a:xfrm>
        </p:spPr>
        <p:txBody>
          <a:bodyPr lIns="457200" tIns="0" bIns="0" anchor="ctr"/>
          <a:lstStyle>
            <a:lvl1pPr algn="l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5530650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6865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FE12DB-463B-5E38-0249-595352F6A5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1356" y="4959086"/>
            <a:ext cx="11193462" cy="757553"/>
          </a:xfrm>
        </p:spPr>
        <p:txBody>
          <a:bodyPr lIns="457200" anchor="t"/>
          <a:lstStyle>
            <a:lvl1pPr marL="0" indent="0">
              <a:buNone/>
              <a:defRPr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22CBCEA-1B14-60E2-F8BE-92C510D427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1445" y="413364"/>
            <a:ext cx="11173539" cy="34893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878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BE0D1B6-1F1E-CCFB-6D36-DC3039C38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8"/>
            <a:ext cx="11235864" cy="6070705"/>
            <a:chOff x="481693" y="393648"/>
            <a:chExt cx="11235864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68117" y="6035602"/>
              <a:ext cx="69494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0F1688-BA83-03DC-2B74-7A82D939F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68224463"/>
              </p:ext>
            </p:extLst>
          </p:nvPr>
        </p:nvGraphicFramePr>
        <p:xfrm>
          <a:off x="490524" y="399329"/>
          <a:ext cx="4297680" cy="607070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9768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429768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</a:tblGrid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61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3362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53781" y="658762"/>
            <a:ext cx="6351638" cy="5201247"/>
          </a:xfrm>
        </p:spPr>
        <p:txBody>
          <a:bodyPr lIns="457200" tIns="0" rIns="457200" bIns="0" anchor="ctr"/>
          <a:lstStyle>
            <a:lvl1pPr algn="ctr">
              <a:lnSpc>
                <a:spcPct val="100000"/>
              </a:lnSpc>
              <a:defRPr sz="8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23928" y="838200"/>
            <a:ext cx="3429000" cy="3026664"/>
          </a:xfrm>
          <a:solidFill>
            <a:schemeClr val="accent2"/>
          </a:solidFill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24880" y="4748981"/>
            <a:ext cx="3434141" cy="84557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B684C2F-977D-54D2-F9DB-5A0CC3DF16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53781" y="6085795"/>
            <a:ext cx="3428434" cy="29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6115665"/>
            <a:ext cx="474545" cy="243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585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4B42F-2C80-4037-BF8E-C209D59D93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35376"/>
            <a:ext cx="2844799" cy="365125"/>
          </a:xfrm>
        </p:spPr>
        <p:txBody>
          <a:bodyPr/>
          <a:lstStyle/>
          <a:p>
            <a:fld id="{91CD4B7E-D172-41E4-BE36-64B5A7E393CD}" type="datetimeFigureOut">
              <a:rPr lang="en-US" noProof="0" smtClean="0"/>
              <a:t>3/16/2024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56474-3A38-4097-8649-FAF662D8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95363" y="6435376"/>
            <a:ext cx="1052510" cy="365125"/>
          </a:xfrm>
        </p:spPr>
        <p:txBody>
          <a:bodyPr/>
          <a:lstStyle/>
          <a:p>
            <a:fld id="{F603CDE5-C1D8-4EDD-870F-A498BAFA520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FF907DD0-6A5F-4994-AB77-82E297226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5101" y="6435376"/>
            <a:ext cx="6818262" cy="365125"/>
          </a:xfrm>
        </p:spPr>
        <p:txBody>
          <a:bodyPr/>
          <a:lstStyle/>
          <a:p>
            <a:pPr algn="l"/>
            <a:r>
              <a:rPr lang="en-US" noProof="0" dirty="0"/>
              <a:t>Teach a Course</a:t>
            </a:r>
          </a:p>
        </p:txBody>
      </p:sp>
    </p:spTree>
    <p:extLst>
      <p:ext uri="{BB962C8B-B14F-4D97-AF65-F5344CB8AC3E}">
        <p14:creationId xmlns:p14="http://schemas.microsoft.com/office/powerpoint/2010/main" val="2902114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8">
            <a:extLst>
              <a:ext uri="{FF2B5EF4-FFF2-40B4-BE49-F238E27FC236}">
                <a16:creationId xmlns:a16="http://schemas.microsoft.com/office/drawing/2014/main" id="{EBF8DFED-2B0F-8F5E-DBAA-98D765435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64638672"/>
              </p:ext>
            </p:extLst>
          </p:nvPr>
        </p:nvGraphicFramePr>
        <p:xfrm>
          <a:off x="434810" y="420624"/>
          <a:ext cx="11322380" cy="60167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66119">
                  <a:extLst>
                    <a:ext uri="{9D8B030D-6E8A-4147-A177-3AD203B41FA5}">
                      <a16:colId xmlns:a16="http://schemas.microsoft.com/office/drawing/2014/main" val="322743460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1918974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67919107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97885616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275508775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818438643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103063430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109330882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421828158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61142639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0392722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1527096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2415256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483353207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09230235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3068012968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2258278874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953257001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539162799"/>
                    </a:ext>
                  </a:extLst>
                </a:gridCol>
                <a:gridCol w="566119">
                  <a:extLst>
                    <a:ext uri="{9D8B030D-6E8A-4147-A177-3AD203B41FA5}">
                      <a16:colId xmlns:a16="http://schemas.microsoft.com/office/drawing/2014/main" val="1367589565"/>
                    </a:ext>
                  </a:extLst>
                </a:gridCol>
              </a:tblGrid>
              <a:tr h="859536">
                <a:tc gridSpan="20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664993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612509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252121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8400337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074713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772814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97838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60475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027561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50680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912702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0670666"/>
                  </a:ext>
                </a:extLst>
              </a:tr>
              <a:tr h="4297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701284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5605" y="420624"/>
            <a:ext cx="11300791" cy="824949"/>
          </a:xfrm>
        </p:spPr>
        <p:txBody>
          <a:bodyPr anchor="ctr"/>
          <a:lstStyle>
            <a:lvl1pPr algn="ctr">
              <a:lnSpc>
                <a:spcPct val="9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5261" y="165939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572311" y="265112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DF2E8A7-89F2-752F-0DF7-B05CD19E59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69949" y="1679712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86CD862-4539-E57E-AB29-3C732F86C5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5206999" y="2671445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327351-F712-4BD7-35A2-EA8933FD88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202674">
            <a:off x="8614539" y="1664021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6CB9E4AC-A2E5-545F-FFF7-625B1BB7A8C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white">
          <a:xfrm rot="202674">
            <a:off x="8851589" y="2655754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91244D88-9A35-9B80-EAFF-3557C9EB032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21388604">
            <a:off x="3100080" y="3715147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51544572-3326-C8E8-C7E7-FFFA5A2D68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white">
          <a:xfrm rot="21388604">
            <a:off x="3337130" y="4706880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723B9AE5-89C8-9E36-A1BF-9CE4E26806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47484" y="3709035"/>
            <a:ext cx="2252101" cy="2252208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solidFill>
              <a:schemeClr val="bg1"/>
            </a:solidFill>
          </a:ln>
        </p:spPr>
        <p:txBody>
          <a:bodyPr tIns="457200" anchor="t">
            <a:noAutofit/>
          </a:bodyPr>
          <a:lstStyle>
            <a:lvl1pPr marL="0" indent="0" algn="ctr">
              <a:buNone/>
              <a:defRPr sz="24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CD48AF07-4B45-FEDE-C05D-99E96E4540B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white">
          <a:xfrm>
            <a:off x="7084534" y="4700768"/>
            <a:ext cx="1778000" cy="99695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376513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B329B88-C3B0-DEDF-BA89-4FECA7E20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0D9B5DE-71CB-6798-3C6E-54AAB7D4F8FC}"/>
                </a:ext>
              </a:extLst>
            </p:cNvPr>
            <p:cNvGrpSpPr/>
            <p:nvPr userDrawn="1"/>
          </p:nvGrpSpPr>
          <p:grpSpPr>
            <a:xfrm>
              <a:off x="481693" y="393647"/>
              <a:ext cx="11228615" cy="6070706"/>
              <a:chOff x="481693" y="393647"/>
              <a:chExt cx="11228615" cy="6070706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36663161-DCA7-1B0A-C207-F09ADAB86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 userDrawn="1"/>
            </p:nvGrpSpPr>
            <p:grpSpPr>
              <a:xfrm>
                <a:off x="481693" y="393647"/>
                <a:ext cx="11228615" cy="6070706"/>
                <a:chOff x="481693" y="393647"/>
                <a:chExt cx="11228615" cy="6070706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DE5A6159-3269-247C-FFBE-0940C19C2B48}"/>
                    </a:ext>
                  </a:extLst>
                </p:cNvPr>
                <p:cNvSpPr/>
                <p:nvPr userDrawn="1"/>
              </p:nvSpPr>
              <p:spPr>
                <a:xfrm>
                  <a:off x="481693" y="393648"/>
                  <a:ext cx="11228615" cy="6070705"/>
                </a:xfrm>
                <a:prstGeom prst="rect">
                  <a:avLst/>
                </a:prstGeom>
                <a:noFill/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" name="Straight Connector 3">
                  <a:extLst>
                    <a:ext uri="{FF2B5EF4-FFF2-40B4-BE49-F238E27FC236}">
                      <a16:creationId xmlns:a16="http://schemas.microsoft.com/office/drawing/2014/main" id="{36AA070F-54CD-7244-E817-D1EEAEAE37D4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718957" y="393647"/>
                  <a:ext cx="0" cy="607070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4B2AF797-9409-ECDA-DB46-07EC4F37F60E}"/>
                    </a:ext>
                  </a:extLst>
                </p:cNvPr>
                <p:cNvCxnSpPr/>
                <p:nvPr userDrawn="1"/>
              </p:nvCxnSpPr>
              <p:spPr>
                <a:xfrm>
                  <a:off x="10863943" y="5878287"/>
                  <a:ext cx="0" cy="586066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08123A1E-CFCD-A97E-0315-FE69EDB804D7}"/>
                    </a:ext>
                  </a:extLst>
                </p:cNvPr>
                <p:cNvCxnSpPr>
                  <a:cxnSpLocks/>
                </p:cNvCxnSpPr>
                <p:nvPr userDrawn="1"/>
              </p:nvCxnSpPr>
              <p:spPr>
                <a:xfrm>
                  <a:off x="481693" y="3159704"/>
                  <a:ext cx="4237254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F8BCC96-50C0-4DBF-F6DC-4BDFF75A2321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718957" y="5878287"/>
                <a:ext cx="6991349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9111" y="3159698"/>
            <a:ext cx="4217394" cy="3289363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8947" y="403472"/>
            <a:ext cx="6991355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0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260616" y="1749732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64549" y="1877962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B6BA8D7D-BBDF-6842-52E2-26BE7BD4B4D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60616" y="31364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D7EED23F-2C80-CBC0-124A-91B34EAC3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64549" y="324464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B285BD9D-24CC-50AA-05B8-39DBBCC0EA5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260616" y="44501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2A278560-5EC9-91F3-0DF2-A947D892A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64549" y="4558306"/>
            <a:ext cx="4801647" cy="698090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322" y="408568"/>
            <a:ext cx="4238625" cy="2751130"/>
          </a:xfrm>
          <a:ln w="12700">
            <a:solidFill>
              <a:schemeClr val="bg1"/>
            </a:solidFill>
          </a:ln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</p:spTree>
    <p:extLst>
      <p:ext uri="{BB962C8B-B14F-4D97-AF65-F5344CB8AC3E}">
        <p14:creationId xmlns:p14="http://schemas.microsoft.com/office/powerpoint/2010/main" val="2731324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79551DA-AB5E-4A9C-38E9-26E265447B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28615" cy="6070706"/>
            <a:chOff x="481693" y="393647"/>
            <a:chExt cx="11228615" cy="607070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AA070F-54CD-7244-E817-D1EEAEAE37D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B2AF797-9409-ECDA-DB46-07EC4F37F60E}"/>
                </a:ext>
              </a:extLst>
            </p:cNvPr>
            <p:cNvCxnSpPr/>
            <p:nvPr userDrawn="1"/>
          </p:nvCxnSpPr>
          <p:spPr>
            <a:xfrm>
              <a:off x="10863943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2757E85-6B04-10B8-38D8-C7DD17EA911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18952" y="1281179"/>
              <a:ext cx="699135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F8BCC96-50C0-4DBF-F6DC-4BDFF75A232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718957" y="5878287"/>
              <a:ext cx="69913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8272" y="393646"/>
            <a:ext cx="6955946" cy="867815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9" name="Picture Placeholder 28">
            <a:extLst>
              <a:ext uri="{FF2B5EF4-FFF2-40B4-BE49-F238E27FC236}">
                <a16:creationId xmlns:a16="http://schemas.microsoft.com/office/drawing/2014/main" id="{1508BA2B-29F0-302A-67E4-83220898460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89199" y="413364"/>
            <a:ext cx="4238625" cy="3356579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9199" y="3765754"/>
            <a:ext cx="4238625" cy="2678881"/>
          </a:xfrm>
          <a:ln w="1270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79922" y="1877961"/>
            <a:ext cx="6066499" cy="3698859"/>
          </a:xfrm>
        </p:spPr>
        <p:txBody>
          <a:bodyPr anchor="t">
            <a:normAutofit/>
          </a:bodyPr>
          <a:lstStyle>
            <a:lvl1pPr marL="285750" indent="-285750" algn="l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2252" y="5994209"/>
            <a:ext cx="59332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0AA671-B458-75A5-FEDC-88210D822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8070B43-A554-EF44-F090-0152A26B670B}"/>
                </a:ext>
              </a:extLst>
            </p:cNvPr>
            <p:cNvGrpSpPr/>
            <p:nvPr userDrawn="1"/>
          </p:nvGrpSpPr>
          <p:grpSpPr>
            <a:xfrm>
              <a:off x="4449018" y="3035782"/>
              <a:ext cx="3216339" cy="2488545"/>
              <a:chOff x="4493183" y="3035782"/>
              <a:chExt cx="3216339" cy="2488545"/>
            </a:xfrm>
          </p:grpSpPr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35F32AC8-D0FB-5633-A246-97E5484338E2}"/>
                  </a:ext>
                </a:extLst>
              </p:cNvPr>
              <p:cNvSpPr/>
              <p:nvPr userDrawn="1"/>
            </p:nvSpPr>
            <p:spPr>
              <a:xfrm>
                <a:off x="4503887" y="3035782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82655351-4CA5-7030-797E-8AD884256DEB}"/>
                  </a:ext>
                </a:extLst>
              </p:cNvPr>
              <p:cNvSpPr/>
              <p:nvPr userDrawn="1"/>
            </p:nvSpPr>
            <p:spPr>
              <a:xfrm>
                <a:off x="4493183" y="4476208"/>
                <a:ext cx="3205635" cy="1048119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CE35A2D-88FA-6FF8-0B67-6386DECEFBD0}"/>
                </a:ext>
              </a:extLst>
            </p:cNvPr>
            <p:cNvGrpSpPr/>
            <p:nvPr userDrawn="1"/>
          </p:nvGrpSpPr>
          <p:grpSpPr>
            <a:xfrm>
              <a:off x="481694" y="1300843"/>
              <a:ext cx="11228613" cy="5163510"/>
              <a:chOff x="481693" y="1300843"/>
              <a:chExt cx="11228613" cy="516351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C4006F0-8F76-A8D3-67AF-77573E5C34BC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4034129" y="1300843"/>
                <a:ext cx="0" cy="516351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0C515FE9-A175-C681-A291-4676AEF27BF3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>
                <a:off x="8157873" y="1300843"/>
                <a:ext cx="0" cy="513736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E1B1C58-815E-DA91-6DDD-C5DEEB6ADD88}"/>
                  </a:ext>
                </a:extLst>
              </p:cNvPr>
              <p:cNvCxnSpPr>
                <a:cxnSpLocks/>
              </p:cNvCxnSpPr>
              <p:nvPr userDrawn="1"/>
            </p:nvCxnSpPr>
            <p:spPr>
              <a:xfrm flipH="1">
                <a:off x="481693" y="1300843"/>
                <a:ext cx="11228613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37489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Picture Placeholder 28">
            <a:extLst>
              <a:ext uri="{FF2B5EF4-FFF2-40B4-BE49-F238E27FC236}">
                <a16:creationId xmlns:a16="http://schemas.microsoft.com/office/drawing/2014/main" id="{768BF372-EE3D-B6C9-DBFD-32FAA3C73BD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1768" y="1310640"/>
            <a:ext cx="3505938" cy="5124217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4200" y="6102362"/>
            <a:ext cx="3264218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5A131435-86E8-B8C3-7DA2-65F5A5EAB1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54370" y="1402746"/>
            <a:ext cx="3205635" cy="1048120"/>
          </a:xfrm>
          <a:prstGeom prst="rect">
            <a:avLst/>
          </a:prstGeom>
          <a:noFill/>
          <a:ln w="22225">
            <a:noFill/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cap="all" baseline="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7485" y="2536721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B0DE4F42-71D8-6F18-9C5A-EC7A4B0C6C8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67485" y="3753589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1987EDF9-4ED4-5490-17AF-99478B543C2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67485" y="4970457"/>
            <a:ext cx="2379405" cy="1048119"/>
          </a:xfrm>
          <a:prstGeom prst="roundRect">
            <a:avLst/>
          </a:prstGeom>
          <a:solidFill>
            <a:schemeClr val="accent3"/>
          </a:solidFill>
          <a:ln w="22225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0607" y="1314450"/>
            <a:ext cx="3513444" cy="5120408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8661" y="6092534"/>
            <a:ext cx="474545" cy="272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95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AA8433C-5928-3201-B929-9809BC39026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26180" y="1300843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88B16A6-C3DD-6DF0-14F1-2181171658A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8683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01B593-AEAF-46CF-9D54-9A953D102CB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056580" y="1300843"/>
              <a:ext cx="0" cy="457744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4F028DD-DB18-678A-9B3E-08377E00AAC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3717081" y="3567922"/>
              <a:ext cx="7984126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1C507B-2DF1-964E-FD34-1B05D239541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5355" y="403472"/>
            <a:ext cx="7916188" cy="862432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tIns="0" bIns="0" anchor="ctr">
            <a:noAutofit/>
          </a:bodyPr>
          <a:lstStyle>
            <a:lvl1pPr marL="0" indent="0" algn="ctr">
              <a:buNone/>
              <a:defRPr sz="2800" cap="all" baseline="0"/>
            </a:lvl1pPr>
            <a:lvl2pPr marL="324000" indent="0" algn="ctr">
              <a:buNone/>
              <a:defRPr sz="1600"/>
            </a:lvl2pPr>
            <a:lvl3pPr marL="630000" indent="0" algn="ctr">
              <a:buNone/>
              <a:defRPr sz="1600"/>
            </a:lvl3pPr>
            <a:lvl4pPr marL="1008000" indent="0" algn="ctr">
              <a:buNone/>
              <a:defRPr sz="1600"/>
            </a:lvl4pPr>
            <a:lvl5pPr marL="1368000" indent="0" algn="ctr">
              <a:buNone/>
              <a:defRPr sz="16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328501" y="1797062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17112" y="1848465"/>
            <a:ext cx="2202425" cy="1320193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Picture Placeholder 30">
            <a:extLst>
              <a:ext uri="{FF2B5EF4-FFF2-40B4-BE49-F238E27FC236}">
                <a16:creationId xmlns:a16="http://schemas.microsoft.com/office/drawing/2014/main" id="{8104E534-50EC-8AA3-6CBA-04C9C718619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702192" y="1797058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DB5476F6-55CD-2278-07A7-62ED02C00C1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08318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Picture Placeholder 30">
            <a:extLst>
              <a:ext uri="{FF2B5EF4-FFF2-40B4-BE49-F238E27FC236}">
                <a16:creationId xmlns:a16="http://schemas.microsoft.com/office/drawing/2014/main" id="{35789C28-53CB-4473-F779-107B46AEEB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9162" y="3952693"/>
            <a:ext cx="1371600" cy="137160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13">
            <a:extLst>
              <a:ext uri="{FF2B5EF4-FFF2-40B4-BE49-F238E27FC236}">
                <a16:creationId xmlns:a16="http://schemas.microsoft.com/office/drawing/2014/main" id="{95492A24-37AC-C8FF-FE2A-EE13D2C3FC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236879" y="3909075"/>
            <a:ext cx="2296356" cy="1745427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0272" y="5983423"/>
            <a:ext cx="30970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83423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39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032EDE-70AC-8A1B-FDCC-E78CADAAE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93" y="393647"/>
            <a:ext cx="11234963" cy="6070706"/>
            <a:chOff x="481693" y="393647"/>
            <a:chExt cx="11234963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576B25-0313-BCA2-89A4-F40505705FF4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7C9A29B-58A9-DEE3-6FDA-84D01C556C6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7266305" y="1300843"/>
              <a:ext cx="444400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C76CA7-A606-0822-24A8-12A4E989A28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8B4BC5D-AE5C-4860-D8FF-52E05CAD2A0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266305" y="5878287"/>
              <a:ext cx="445035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DB9FCC7-5BD3-AC42-56C2-547FB5ADEFC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828655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7242" y="403478"/>
            <a:ext cx="4314145" cy="862423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9E4F8DC2-6173-797C-063C-ABCB0683591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1526" y="413311"/>
            <a:ext cx="6756966" cy="6005015"/>
          </a:xfrm>
          <a:ln w="12700">
            <a:noFill/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27242" y="1365282"/>
            <a:ext cx="4314143" cy="4478062"/>
          </a:xfrm>
        </p:spPr>
        <p:txBody>
          <a:bodyPr lIns="457200" tIns="822960" rIns="45720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86234" y="5994209"/>
            <a:ext cx="33613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2182" y="5994209"/>
            <a:ext cx="474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32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24329E9-A968-FB95-104A-91844CBA17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72440" y="393648"/>
            <a:ext cx="11247120" cy="6070705"/>
            <a:chOff x="472440" y="393648"/>
            <a:chExt cx="11247120" cy="607070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E5A6159-3269-247C-FFBE-0940C19C2B48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F115498-45E0-83E4-6C2A-B0F8598CC349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72440" y="1291011"/>
              <a:ext cx="1124712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E1B1C58-815E-DA91-6DDD-C5DEEB6ADD8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481694" y="1300843"/>
              <a:ext cx="1122861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677EEC2-EC0E-1781-4321-659905F5D3E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93" y="5878287"/>
              <a:ext cx="11234963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5EC12EB-D748-8042-FB32-180B15CF118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096000" y="5878287"/>
              <a:ext cx="0" cy="58606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692" y="423142"/>
            <a:ext cx="11192526" cy="89825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47020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CCE9902-3760-30D6-4810-136B44F0C38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1484671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E9C3A057-F1F1-A85C-5C3E-1178CF5812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91481" y="1992113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10F6D65A-37FE-C1AE-FE7B-977A41C0682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029132" y="2558848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5" name="Text Placeholder 13">
            <a:extLst>
              <a:ext uri="{FF2B5EF4-FFF2-40B4-BE49-F238E27FC236}">
                <a16:creationId xmlns:a16="http://schemas.microsoft.com/office/drawing/2014/main" id="{B3A456EE-EA99-A703-7AB6-449610F602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5942" y="1994348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6" name="Text Placeholder 31">
            <a:extLst>
              <a:ext uri="{FF2B5EF4-FFF2-40B4-BE49-F238E27FC236}">
                <a16:creationId xmlns:a16="http://schemas.microsoft.com/office/drawing/2014/main" id="{2C0E7BC7-C776-FDD4-7639-0B6649572D9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8573593" y="2561083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7" name="Text Placeholder 13">
            <a:extLst>
              <a:ext uri="{FF2B5EF4-FFF2-40B4-BE49-F238E27FC236}">
                <a16:creationId xmlns:a16="http://schemas.microsoft.com/office/drawing/2014/main" id="{0EE9A59A-DD07-2A19-A496-5B43AF272DF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117340" y="3939132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8" name="Text Placeholder 31">
            <a:extLst>
              <a:ext uri="{FF2B5EF4-FFF2-40B4-BE49-F238E27FC236}">
                <a16:creationId xmlns:a16="http://schemas.microsoft.com/office/drawing/2014/main" id="{0B3477B9-B092-AAA0-9465-B3D589AB78F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254991" y="4505867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9" name="Text Placeholder 13">
            <a:extLst>
              <a:ext uri="{FF2B5EF4-FFF2-40B4-BE49-F238E27FC236}">
                <a16:creationId xmlns:a16="http://schemas.microsoft.com/office/drawing/2014/main" id="{CC03452E-A59E-6FD5-2E14-D01D1D1937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61801" y="3941367"/>
            <a:ext cx="2409038" cy="1350855"/>
          </a:xfrm>
          <a:prstGeom prst="roundRect">
            <a:avLst/>
          </a:prstGeom>
          <a:solidFill>
            <a:schemeClr val="accent2"/>
          </a:solidFill>
          <a:ln w="22225">
            <a:solidFill>
              <a:schemeClr val="bg1"/>
            </a:solidFill>
          </a:ln>
        </p:spPr>
        <p:txBody>
          <a:bodyPr tIns="182880" anchor="t">
            <a:normAutofit/>
          </a:bodyPr>
          <a:lstStyle>
            <a:lvl1pPr marL="0" indent="0" algn="ctr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0" name="Text Placeholder 31">
            <a:extLst>
              <a:ext uri="{FF2B5EF4-FFF2-40B4-BE49-F238E27FC236}">
                <a16:creationId xmlns:a16="http://schemas.microsoft.com/office/drawing/2014/main" id="{F8ACFA3E-CD6D-F94F-6F9C-024B2C00278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799452" y="4508102"/>
            <a:ext cx="2113935" cy="691892"/>
          </a:xfrm>
        </p:spPr>
        <p:txBody>
          <a:bodyPr tIns="0" anchor="t">
            <a:normAutofit/>
          </a:bodyPr>
          <a:lstStyle>
            <a:lvl1pPr marL="0" indent="0" algn="ctr">
              <a:buNone/>
              <a:defRPr sz="18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2856" y="5990069"/>
            <a:ext cx="52554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4098" y="5990069"/>
            <a:ext cx="7129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6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088FB69-6A93-1165-DBF9-B08593CF2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1684" y="393647"/>
            <a:ext cx="11228624" cy="6070706"/>
            <a:chOff x="481684" y="393647"/>
            <a:chExt cx="11228624" cy="60707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E3FE074-831A-0B85-0AD4-E42448E535B2}"/>
                </a:ext>
              </a:extLst>
            </p:cNvPr>
            <p:cNvSpPr/>
            <p:nvPr userDrawn="1"/>
          </p:nvSpPr>
          <p:spPr>
            <a:xfrm>
              <a:off x="481693" y="393648"/>
              <a:ext cx="11228615" cy="6070705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91CA17-2FF6-F3C2-2E78-030072AE1E8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26180" y="393647"/>
              <a:ext cx="0" cy="607070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1360D2-FD77-4587-2725-382B41D5C8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81684" y="5878287"/>
              <a:ext cx="1122862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80868302-0413-1A88-A081-46FCFEC829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582" y="393646"/>
            <a:ext cx="3260519" cy="5484640"/>
          </a:xfrm>
        </p:spPr>
        <p:txBody>
          <a:bodyPr tIns="0" bIns="0" anchor="ctr"/>
          <a:lstStyle>
            <a:lvl1pPr algn="ctr">
              <a:lnSpc>
                <a:spcPct val="100000"/>
              </a:lnSpc>
              <a:defRPr sz="4000" b="1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8308474B-1816-77B5-FB6C-C41A741699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61658" y="93406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1BAEDB1-AAC6-8012-7AC3-CC75D0096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407742" y="934066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Picture Placeholder 30">
            <a:extLst>
              <a:ext uri="{FF2B5EF4-FFF2-40B4-BE49-F238E27FC236}">
                <a16:creationId xmlns:a16="http://schemas.microsoft.com/office/drawing/2014/main" id="{6F57637A-A06D-900E-8535-6AA509EBDC2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1658" y="2144633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3">
            <a:extLst>
              <a:ext uri="{FF2B5EF4-FFF2-40B4-BE49-F238E27FC236}">
                <a16:creationId xmlns:a16="http://schemas.microsoft.com/office/drawing/2014/main" id="{C76314CE-90DE-BC3F-0583-8887631078A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07742" y="2078898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Picture Placeholder 30">
            <a:extLst>
              <a:ext uri="{FF2B5EF4-FFF2-40B4-BE49-F238E27FC236}">
                <a16:creationId xmlns:a16="http://schemas.microsoft.com/office/drawing/2014/main" id="{5ED6CFA2-D90A-73B5-58F2-0A109596980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261658" y="3296662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0491A95C-9334-52D0-DA80-A40E91351F1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07742" y="3230927"/>
            <a:ext cx="5958348" cy="862991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4" name="Picture Placeholder 30">
            <a:extLst>
              <a:ext uri="{FF2B5EF4-FFF2-40B4-BE49-F238E27FC236}">
                <a16:creationId xmlns:a16="http://schemas.microsoft.com/office/drawing/2014/main" id="{C727F284-B480-4165-FA10-5FB2EFA8D01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261658" y="4597186"/>
            <a:ext cx="731520" cy="731520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13">
            <a:extLst>
              <a:ext uri="{FF2B5EF4-FFF2-40B4-BE49-F238E27FC236}">
                <a16:creationId xmlns:a16="http://schemas.microsoft.com/office/drawing/2014/main" id="{C106AB72-F782-1011-E73F-82AB10F338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07742" y="4363618"/>
            <a:ext cx="5958348" cy="1205135"/>
          </a:xfrm>
        </p:spPr>
        <p:txBody>
          <a:bodyPr anchor="t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324000" indent="0">
              <a:buNone/>
              <a:defRPr/>
            </a:lvl2pPr>
            <a:lvl3pPr marL="630000" indent="0">
              <a:buNone/>
              <a:defRPr/>
            </a:lvl3pPr>
            <a:lvl4pPr marL="1008000" indent="0">
              <a:buNone/>
              <a:defRPr/>
            </a:lvl4pPr>
            <a:lvl5pPr marL="1368000" indent="0">
              <a:buNone/>
              <a:defRPr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B49BBE5-CCBB-7C39-D34E-E82C25AA57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1356" y="5990069"/>
            <a:ext cx="3097071" cy="365125"/>
          </a:xfrm>
          <a:prstGeom prst="rect">
            <a:avLst/>
          </a:prstGeom>
        </p:spPr>
        <p:txBody>
          <a:bodyPr vert="horz" lIns="45720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2AB94E18-4F07-B724-9D3D-4480193774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24749" y="5990069"/>
            <a:ext cx="77281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43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0A7F1CA9-BED2-4756-8AEF-E0F68B0488B6}" type="datetime1">
              <a:rPr lang="en-US" smtClean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940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95363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872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36" r:id="rId1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09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91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17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15394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bg1"/>
        </a:buClr>
        <a:buSzPct val="92000"/>
        <a:buFont typeface="Arial" panose="020B0604020202020204" pitchFamily="34" charset="0"/>
        <a:buChar char="•"/>
        <a:defRPr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learn_octave/tree/main/CodingMath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github.com/yasenstar/learn_octave/tree/main/CodingMath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9" y="589938"/>
            <a:ext cx="7159608" cy="3519949"/>
          </a:xfrm>
        </p:spPr>
        <p:txBody>
          <a:bodyPr/>
          <a:lstStyle/>
          <a:p>
            <a:r>
              <a:rPr lang="zh-CN" altLang="en-US" dirty="0"/>
              <a:t>编程数学</a:t>
            </a:r>
            <a:br>
              <a:rPr lang="en-US" altLang="zh-CN" dirty="0"/>
            </a:br>
            <a:r>
              <a:rPr lang="en-US" altLang="zh-CN" sz="4800" dirty="0"/>
              <a:t>Using Octave for Coding Mathematics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8245644" y="1810282"/>
            <a:ext cx="2626370" cy="32374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2385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C33D3-5A73-2E43-87EF-68E8D472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070" y="2632448"/>
            <a:ext cx="6095999" cy="272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6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009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什么是旅行商问题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3.2.1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1026" name="Picture 2" descr="旅行商问题_360百科">
            <a:extLst>
              <a:ext uri="{FF2B5EF4-FFF2-40B4-BE49-F238E27FC236}">
                <a16:creationId xmlns:a16="http://schemas.microsoft.com/office/drawing/2014/main" id="{10CE35EB-6DAC-A847-2E86-B2F68B8F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613" y="1604683"/>
            <a:ext cx="1651961" cy="17192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1EDE1E-8BFF-15C5-8889-C0BF61435E35}"/>
              </a:ext>
            </a:extLst>
          </p:cNvPr>
          <p:cNvSpPr txBox="1"/>
          <p:nvPr/>
        </p:nvSpPr>
        <p:spPr>
          <a:xfrm>
            <a:off x="5835393" y="2218796"/>
            <a:ext cx="452322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Travelling salesman problem，</a:t>
            </a:r>
            <a:r>
              <a:rPr lang="zh-CN" altLang="en-US" b="0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缩写：</a:t>
            </a:r>
            <a:r>
              <a:rPr lang="en-US" b="1" i="0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TSP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279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/>
              <a:t>010</a:t>
            </a:r>
            <a:endParaRPr lang="en-US" sz="6600" dirty="0"/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旅行商问题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3.2.2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寻找快速配送路径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FF332-BF82-621F-D55B-1FB3D561B0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2318787"/>
            <a:ext cx="5854341" cy="25848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5604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001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开篇与介绍 </a:t>
            </a:r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Opening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6D01DD7-8A54-422F-9168-2C5D252B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140" y="1175878"/>
            <a:ext cx="4931356" cy="422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42A95-94F2-F63B-7532-E1B07B2A4C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7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6" y="244301"/>
            <a:ext cx="1948199" cy="24014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002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662661"/>
            <a:ext cx="6953051" cy="18849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1. Octave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的安装和使用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E2C25-2993-E165-73AA-7BF51BB47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8323" y="2038641"/>
            <a:ext cx="4289196" cy="29198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9A8606-D9E7-465D-0065-C93981061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585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003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2.1 </a:t>
            </a:r>
            <a:r>
              <a:rPr lang="zh-CN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出租车距离的定义和例题</a:t>
            </a: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9A5E06-6E3A-14FE-F03C-9D5A484A55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23" y="1389529"/>
            <a:ext cx="5346218" cy="4158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8BF6A6-E87F-DCE9-B898-2692E8D50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17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004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2.2.1 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本章中使用的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的语句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CEAF9D-FCB1-3A70-03B2-99F07504C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8131" y="2225634"/>
            <a:ext cx="6096000" cy="3125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A812233-5C53-2869-613D-4EA3477DFE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17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005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2.2.2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随机点与特定点的出租车距离计算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072E77-FDE5-2170-F436-5864F093B3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05" y="3011008"/>
            <a:ext cx="5741259" cy="239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005F0F-B397-BCF0-D367-76DE829E01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99462" y="474392"/>
            <a:ext cx="1744139" cy="23939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672B36-1817-040B-B2C6-DC02BDE88D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5470" y="405553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1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006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2.2.3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寻找随机向量的最小值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6697F2-ABD8-05C5-5210-10399919F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85" y="2250141"/>
            <a:ext cx="5558118" cy="26388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663346-9974-9F14-819A-4494E19726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16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007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2.2.4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寻找随机矩阵中的最小值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3BEC23-C890-D058-DFBC-0B8262A76B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588" y="2250141"/>
            <a:ext cx="5396753" cy="2608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4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2A7A4DC1-E50C-440F-5AAD-B8FF3E74F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659" y="335415"/>
            <a:ext cx="5151698" cy="2219250"/>
          </a:xfrm>
        </p:spPr>
        <p:txBody>
          <a:bodyPr/>
          <a:lstStyle/>
          <a:p>
            <a:r>
              <a:rPr lang="zh-CN" altLang="en-US" sz="5400" dirty="0"/>
              <a:t>编程数学</a:t>
            </a:r>
            <a:br>
              <a:rPr lang="en-US" altLang="zh-CN" sz="5400" dirty="0"/>
            </a:br>
            <a:r>
              <a:rPr lang="en-US" altLang="zh-CN" sz="3200" dirty="0"/>
              <a:t>Using Octave for Coding Mathematics</a:t>
            </a:r>
            <a:endParaRPr lang="en-US" sz="5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62CC159-4789-0E92-08AE-ECCAB12B67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01493" y="5547623"/>
            <a:ext cx="3322638" cy="90482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Placeholder 4" descr="A white box with green and white text&#10;&#10;Description automatically generated">
            <a:extLst>
              <a:ext uri="{FF2B5EF4-FFF2-40B4-BE49-F238E27FC236}">
                <a16:creationId xmlns:a16="http://schemas.microsoft.com/office/drawing/2014/main" id="{57011ADA-E505-9929-FC52-3CA2113CB4C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tretch>
            <a:fillRect/>
          </a:stretch>
        </p:blipFill>
        <p:spPr>
          <a:xfrm>
            <a:off x="4850447" y="244301"/>
            <a:ext cx="1627238" cy="20058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D9A30F-7C62-08F0-1D61-6C98711B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282" y="5690267"/>
            <a:ext cx="2975059" cy="619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8B22CE-72AD-D68D-8B0E-91CE1ABDD3E0}"/>
              </a:ext>
            </a:extLst>
          </p:cNvPr>
          <p:cNvSpPr txBox="1"/>
          <p:nvPr/>
        </p:nvSpPr>
        <p:spPr>
          <a:xfrm>
            <a:off x="241659" y="5744561"/>
            <a:ext cx="6953052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CN" sz="2000" dirty="0"/>
              <a:t>GitHub: </a:t>
            </a:r>
            <a:r>
              <a:rPr lang="en-US" sz="2000" dirty="0">
                <a:hlinkClick r:id="rId5"/>
              </a:rPr>
              <a:t>https://github.com/yasenstar/learn_octave/tree/main/CodingMath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6BDB42-715A-1EC0-E87F-40276E4257CA}"/>
              </a:ext>
            </a:extLst>
          </p:cNvPr>
          <p:cNvSpPr txBox="1"/>
          <p:nvPr/>
        </p:nvSpPr>
        <p:spPr>
          <a:xfrm>
            <a:off x="241659" y="2554665"/>
            <a:ext cx="1464593" cy="110799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6600" dirty="0"/>
              <a:t>008</a:t>
            </a:r>
          </a:p>
        </p:txBody>
      </p:sp>
      <p:sp>
        <p:nvSpPr>
          <p:cNvPr id="2" name="Title 16">
            <a:extLst>
              <a:ext uri="{FF2B5EF4-FFF2-40B4-BE49-F238E27FC236}">
                <a16:creationId xmlns:a16="http://schemas.microsoft.com/office/drawing/2014/main" id="{481A3BEE-B043-EDF4-C2A2-557048A290E3}"/>
              </a:ext>
            </a:extLst>
          </p:cNvPr>
          <p:cNvSpPr txBox="1">
            <a:spLocks/>
          </p:cNvSpPr>
          <p:nvPr/>
        </p:nvSpPr>
        <p:spPr>
          <a:xfrm>
            <a:off x="241658" y="3792071"/>
            <a:ext cx="6362465" cy="1755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消防所选址问题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2.2 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用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Octave</a:t>
            </a:r>
            <a:r>
              <a:rPr lang="zh-CN" altLang="en-US" sz="4000" dirty="0">
                <a:latin typeface="Arial" panose="020B0604020202020204" pitchFamily="34" charset="0"/>
                <a:cs typeface="Arial" panose="020B0604020202020204" pitchFamily="34" charset="0"/>
              </a:rPr>
              <a:t>解题</a:t>
            </a:r>
            <a:endParaRPr lang="en-US" altLang="zh-CN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2.2.5 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寻找消防所的最佳位置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FFAF40-C7C3-81F4-64CA-AB1B6B9B27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9070" y="423768"/>
            <a:ext cx="2714625" cy="666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A86784-04E5-4894-6D01-CDE8EDC34C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7685" y="2227729"/>
            <a:ext cx="5540119" cy="26581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85978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">
      <a:dk1>
        <a:srgbClr val="000000"/>
      </a:dk1>
      <a:lt1>
        <a:srgbClr val="FFFFFF"/>
      </a:lt1>
      <a:dk2>
        <a:srgbClr val="242F41"/>
      </a:dk2>
      <a:lt2>
        <a:srgbClr val="E2E6E8"/>
      </a:lt2>
      <a:accent1>
        <a:srgbClr val="CE7242"/>
      </a:accent1>
      <a:accent2>
        <a:srgbClr val="4050C6"/>
      </a:accent2>
      <a:accent3>
        <a:srgbClr val="5A68CE"/>
      </a:accent3>
      <a:accent4>
        <a:srgbClr val="BC30AF"/>
      </a:accent4>
      <a:accent5>
        <a:srgbClr val="A042CE"/>
      </a:accent5>
      <a:accent6>
        <a:srgbClr val="6444C2"/>
      </a:accent6>
      <a:hlink>
        <a:srgbClr val="3B8AB3"/>
      </a:hlink>
      <a:folHlink>
        <a:srgbClr val="7F7F7F"/>
      </a:folHlink>
    </a:clrScheme>
    <a:fontScheme name="Custom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870617_Win32_SL_v4" id="{352587A7-A0EF-4556-B874-046F84C2953A}" vid="{B8F94B47-5699-492D-880B-93801CB3A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76DE935-925F-49AD-A9C2-6284C7807A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D3917-8912-4844-9F02-0D751C13D8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32324C-71C3-4F1C-A370-A2665FF5CD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Classic corporate teach a course</Template>
  <TotalTime>3413</TotalTime>
  <Words>465</Words>
  <Application>Microsoft Office PowerPoint</Application>
  <PresentationFormat>Widescreen</PresentationFormat>
  <Paragraphs>68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 2</vt:lpstr>
      <vt:lpstr>Custom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  <vt:lpstr>编程数学 Using Octave for Coding Mathematics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编程数学 Using Octave for Coding Mathematics</dc:title>
  <dc:creator>Zhao Xiaoqi</dc:creator>
  <cp:lastModifiedBy>Zhao Xiaoqi</cp:lastModifiedBy>
  <cp:revision>18</cp:revision>
  <dcterms:created xsi:type="dcterms:W3CDTF">2024-03-12T18:59:07Z</dcterms:created>
  <dcterms:modified xsi:type="dcterms:W3CDTF">2024-03-18T23:52:27Z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2024-03-12T19:02:52Z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1543dcca-5fed-4690-9537-d5ea4aff82f2</vt:lpwstr>
  </property>
  <property fmtid="{D5CDD505-2E9C-101B-9397-08002B2CF9AE}" pid="9" name="MSIP_Label_bd2ff15f-6ce8-47f3-93ce-f81f88196d24_ContentBits">
    <vt:lpwstr>0</vt:lpwstr>
  </property>
</Properties>
</file>