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4"/>
  </p:notesMasterIdLst>
  <p:handoutMasterIdLst>
    <p:handoutMasterId r:id="rId25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2" r:id="rId18"/>
    <p:sldId id="353" r:id="rId19"/>
    <p:sldId id="354" r:id="rId20"/>
    <p:sldId id="355" r:id="rId21"/>
    <p:sldId id="356" r:id="rId22"/>
    <p:sldId id="35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778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740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207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3575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115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92206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5992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1488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010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最近处邻居算法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C86A5A-BFBC-4D41-EDEE-61CD569E51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6489" y="2277163"/>
            <a:ext cx="6265182" cy="3127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3.2.4 3.2.5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利用遗传算法寻找最优路径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6E4E9A-BFBC-803B-64AF-E5E398099D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01114" y="2246503"/>
            <a:ext cx="6738486" cy="296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005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9" y="3792071"/>
            <a:ext cx="5059456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概率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计算机骰子制作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45DFB-B48D-646A-5303-5B7E217496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167" y="1530694"/>
            <a:ext cx="5409174" cy="3796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481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飞镖游戏，估算</a:t>
            </a:r>
            <a:r>
              <a:rPr lang="el-GR" altLang="zh-CN" sz="3600" b="0" cap="none" dirty="0">
                <a:latin typeface="Comic Sans MS" panose="030F0702030302020204" pitchFamily="66" charset="0"/>
                <a:cs typeface="Arial" panose="020B0604020202020204" pitchFamily="34" charset="0"/>
              </a:rPr>
              <a:t>π</a:t>
            </a:r>
            <a:r>
              <a:rPr lang="zh-CN" altLang="en-US" sz="3600" dirty="0">
                <a:latin typeface="Arial" panose="020B0604020202020204" pitchFamily="34" charset="0"/>
                <a:cs typeface="Latha" panose="020B0604020202020204" pitchFamily="34" charset="0"/>
              </a:rPr>
              <a:t>值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FA16E5-6642-6191-3AE2-50FDAEACA1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9924" y="1836589"/>
            <a:ext cx="5452898" cy="348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7291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图形重叠区域面积的求解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99899B-A4EF-5552-8677-D15E11B3C1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1413" y="1880924"/>
            <a:ext cx="5384328" cy="3511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047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随机活动的国际象棋棋子的位置查找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0692A1-3481-0099-33A7-BEBBF3DC3E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4185" y="1747178"/>
            <a:ext cx="5472656" cy="3559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27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4.2.6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一维线段上任意两点之间的距离问题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F1559A-49D3-456E-65F5-FEA2C3D1A2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7412" y="1902924"/>
            <a:ext cx="5586719" cy="3502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649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4.2.8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二维空间中两点间的距离问题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F7030E-9E8F-629B-6E53-40C490F01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3853" y="1903403"/>
            <a:ext cx="5456488" cy="335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877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018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5657117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蒙特卡罗模拟法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4.2.10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三维空间中两点间的距离问题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D13363-09D1-1B41-1F84-A6ADE58D10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1816462"/>
            <a:ext cx="5584112" cy="34906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3668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4860</TotalTime>
  <Words>805</Words>
  <Application>Microsoft Office PowerPoint</Application>
  <PresentationFormat>Widescreen</PresentationFormat>
  <Paragraphs>118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Comic Sans MS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29</cp:revision>
  <dcterms:created xsi:type="dcterms:W3CDTF">2024-03-12T18:59:07Z</dcterms:created>
  <dcterms:modified xsi:type="dcterms:W3CDTF">2024-03-19T23:59:33Z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