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8"/>
  </p:notesMasterIdLst>
  <p:handoutMasterIdLst>
    <p:handoutMasterId r:id="rId9"/>
  </p:handout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10/28/2023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10/28/2023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yasenstar/learn_octav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learn_octav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learn_octav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s://gitee.com/yasenstar/learn_octav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9862" y="1122363"/>
            <a:ext cx="6479931" cy="2060452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cap="none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</a:t>
            </a:r>
            <a:r>
              <a:rPr lang="en-US" sz="6700" cap="none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Octave</a:t>
            </a:r>
            <a:r>
              <a:rPr lang="en-US" cap="none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through Practicing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6572" y="4410930"/>
            <a:ext cx="8683136" cy="750154"/>
          </a:xfrm>
        </p:spPr>
        <p:txBody>
          <a:bodyPr>
            <a:normAutofit/>
          </a:bodyPr>
          <a:lstStyle/>
          <a:p>
            <a:pPr algn="ctr"/>
            <a:r>
              <a:rPr lang="en-US" sz="3200" cap="none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#001 – Opening and Octave Installation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4C62D8-65AD-31BE-9056-92174C5CA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6005" y="446088"/>
            <a:ext cx="2924175" cy="676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B8CD4B-627F-6CF7-27C9-2B986A153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6005" y="1758461"/>
            <a:ext cx="3171825" cy="245745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4052C537-F06C-A6CE-368B-561D4B22D951}"/>
              </a:ext>
            </a:extLst>
          </p:cNvPr>
          <p:cNvSpPr txBox="1">
            <a:spLocks/>
          </p:cNvSpPr>
          <p:nvPr/>
        </p:nvSpPr>
        <p:spPr>
          <a:xfrm>
            <a:off x="1994712" y="5721228"/>
            <a:ext cx="8683136" cy="75015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cap="none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GitHub: </a:t>
            </a:r>
            <a:r>
              <a:rPr lang="en-US" sz="3200" cap="none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4"/>
              </a:rPr>
              <a:t>https://github.com/yasenstar/learn_octave</a:t>
            </a:r>
            <a:endParaRPr lang="en-US" sz="3200" cap="none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9862" y="1122363"/>
            <a:ext cx="6479931" cy="2060452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cap="none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</a:t>
            </a:r>
            <a:r>
              <a:rPr lang="en-US" sz="6700" cap="none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Octave</a:t>
            </a:r>
            <a:r>
              <a:rPr lang="en-US" cap="none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through Practicing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6572" y="4410930"/>
            <a:ext cx="4682636" cy="750154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sz="3200" cap="none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#002 – Simple Examples in Octave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4C62D8-65AD-31BE-9056-92174C5CA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208" y="744293"/>
            <a:ext cx="2924175" cy="6762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4052C537-F06C-A6CE-368B-561D4B22D951}"/>
              </a:ext>
            </a:extLst>
          </p:cNvPr>
          <p:cNvSpPr txBox="1">
            <a:spLocks/>
          </p:cNvSpPr>
          <p:nvPr/>
        </p:nvSpPr>
        <p:spPr>
          <a:xfrm>
            <a:off x="1994712" y="5721228"/>
            <a:ext cx="8683136" cy="75015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cap="none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GitHub: </a:t>
            </a:r>
            <a:r>
              <a:rPr lang="en-US" sz="3200" cap="none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3"/>
              </a:rPr>
              <a:t>https://github.com/yasenstar/learn_octave</a:t>
            </a:r>
            <a:endParaRPr lang="en-US" sz="3200" cap="none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CA81E1-0DB4-2219-9065-C12BA16334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4500" y="981685"/>
            <a:ext cx="4160293" cy="41793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4586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9862" y="1122363"/>
            <a:ext cx="6479931" cy="2060452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cap="none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</a:t>
            </a:r>
            <a:r>
              <a:rPr lang="en-US" sz="6700" cap="none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Octave</a:t>
            </a:r>
            <a:r>
              <a:rPr lang="en-US" cap="none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through Practicing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6572" y="4410930"/>
            <a:ext cx="4682636" cy="750154"/>
          </a:xfrm>
        </p:spPr>
        <p:txBody>
          <a:bodyPr>
            <a:normAutofit/>
          </a:bodyPr>
          <a:lstStyle/>
          <a:p>
            <a:pPr algn="ctr"/>
            <a:r>
              <a:rPr lang="en-US" sz="3200" cap="none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#003 –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4C62D8-65AD-31BE-9056-92174C5CA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208" y="744293"/>
            <a:ext cx="2924175" cy="6762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4052C537-F06C-A6CE-368B-561D4B22D951}"/>
              </a:ext>
            </a:extLst>
          </p:cNvPr>
          <p:cNvSpPr txBox="1">
            <a:spLocks/>
          </p:cNvSpPr>
          <p:nvPr/>
        </p:nvSpPr>
        <p:spPr>
          <a:xfrm>
            <a:off x="1994712" y="5721228"/>
            <a:ext cx="8683136" cy="750154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cap="none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GitHub: </a:t>
            </a:r>
            <a:r>
              <a:rPr lang="en-US" sz="3200" cap="none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3"/>
              </a:rPr>
              <a:t>https://github.com/yasenstar/learn_octave</a:t>
            </a:r>
            <a:endParaRPr lang="en-US" sz="3200" cap="none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algn="ctr"/>
            <a:r>
              <a:rPr lang="en-US" sz="3200" cap="none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Gitee Mirror: </a:t>
            </a:r>
            <a:r>
              <a:rPr lang="en-US" sz="3200" cap="none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4"/>
              </a:rPr>
              <a:t>https://gitee.com/yasenstar/learn_octave</a:t>
            </a:r>
            <a:endParaRPr lang="en-US" sz="3200" cap="none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CA81E1-0DB4-2219-9065-C12BA16334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4500" y="981685"/>
            <a:ext cx="4160293" cy="41793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14636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2088</TotalTime>
  <Words>82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ADLaM Display</vt:lpstr>
      <vt:lpstr>Arial</vt:lpstr>
      <vt:lpstr>Calibri</vt:lpstr>
      <vt:lpstr>Tw Cen MT</vt:lpstr>
      <vt:lpstr>Circuit</vt:lpstr>
      <vt:lpstr>Learning Octave through Practicing</vt:lpstr>
      <vt:lpstr>Learning Octave through Practicing</vt:lpstr>
      <vt:lpstr>Learning Octave through Practicing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Octave through Practicing</dc:title>
  <dc:creator>Zhao Xiaoqi</dc:creator>
  <cp:lastModifiedBy>Zhao Xiaoqi</cp:lastModifiedBy>
  <cp:revision>5</cp:revision>
  <dcterms:created xsi:type="dcterms:W3CDTF">2023-10-28T03:30:31Z</dcterms:created>
  <dcterms:modified xsi:type="dcterms:W3CDTF">2023-10-29T20:57:49Z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19540963-e559-4020-8a90-fe8a502c2801_Enabled">
    <vt:lpwstr>true</vt:lpwstr>
  </property>
  <property fmtid="{D5CDD505-2E9C-101B-9397-08002B2CF9AE}" pid="4" name="MSIP_Label_19540963-e559-4020-8a90-fe8a502c2801_SetDate">
    <vt:lpwstr>2023-10-28T03:49:57Z</vt:lpwstr>
  </property>
  <property fmtid="{D5CDD505-2E9C-101B-9397-08002B2CF9AE}" pid="5" name="MSIP_Label_19540963-e559-4020-8a90-fe8a502c2801_Method">
    <vt:lpwstr>Standard</vt:lpwstr>
  </property>
  <property fmtid="{D5CDD505-2E9C-101B-9397-08002B2CF9AE}" pid="6" name="MSIP_Label_19540963-e559-4020-8a90-fe8a502c2801_Name">
    <vt:lpwstr>19540963-e559-4020-8a90-fe8a502c2801</vt:lpwstr>
  </property>
  <property fmtid="{D5CDD505-2E9C-101B-9397-08002B2CF9AE}" pid="7" name="MSIP_Label_19540963-e559-4020-8a90-fe8a502c2801_SiteId">
    <vt:lpwstr>f25493ae-1c98-41d7-8a33-0be75f5fe603</vt:lpwstr>
  </property>
  <property fmtid="{D5CDD505-2E9C-101B-9397-08002B2CF9AE}" pid="8" name="MSIP_Label_19540963-e559-4020-8a90-fe8a502c2801_ActionId">
    <vt:lpwstr>96f7e1d7-7d87-426c-9cf2-130a62503b5d</vt:lpwstr>
  </property>
  <property fmtid="{D5CDD505-2E9C-101B-9397-08002B2CF9AE}" pid="9" name="MSIP_Label_19540963-e559-4020-8a90-fe8a502c2801_ContentBits">
    <vt:lpwstr>0</vt:lpwstr>
  </property>
</Properties>
</file>