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6"/>
  </p:notesMasterIdLst>
  <p:handoutMasterIdLst>
    <p:handoutMasterId r:id="rId7"/>
  </p:handoutMasterIdLst>
  <p:sldIdLst>
    <p:sldId id="33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2" d="100"/>
          <a:sy n="102" d="100"/>
        </p:scale>
        <p:origin x="18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2</TotalTime>
  <Words>28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2</cp:revision>
  <dcterms:created xsi:type="dcterms:W3CDTF">2024-03-12T18:59:07Z</dcterms:created>
  <dcterms:modified xsi:type="dcterms:W3CDTF">2024-03-12T19:05:08Z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