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1"/>
  </p:notesMasterIdLst>
  <p:handoutMasterIdLst>
    <p:handoutMasterId r:id="rId12"/>
  </p:handoutMasterIdLst>
  <p:sldIdLst>
    <p:sldId id="339" r:id="rId5"/>
    <p:sldId id="340" r:id="rId6"/>
    <p:sldId id="341" r:id="rId7"/>
    <p:sldId id="342" r:id="rId8"/>
    <p:sldId id="344" r:id="rId9"/>
    <p:sldId id="34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4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2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73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5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3/12/2024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8"/>
            <a:ext cx="7159608" cy="3519949"/>
          </a:xfrm>
        </p:spPr>
        <p:txBody>
          <a:bodyPr/>
          <a:lstStyle/>
          <a:p>
            <a:r>
              <a:rPr lang="zh-CN" altLang="en-US" dirty="0"/>
              <a:t>编程数学</a:t>
            </a:r>
            <a:br>
              <a:rPr lang="en-US" altLang="zh-CN" dirty="0"/>
            </a:br>
            <a:r>
              <a:rPr lang="en-US" altLang="zh-CN" sz="4800" dirty="0"/>
              <a:t>Using Octave for Coding Mathematics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245644" y="1810282"/>
            <a:ext cx="2626370" cy="323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开篇与介绍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01DD7-8A54-422F-9168-2C5D252B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0" y="1175878"/>
            <a:ext cx="49313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84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 Octave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的安装和使用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C25-2993-E165-73AA-7BF51BB4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323" y="2038641"/>
            <a:ext cx="4289196" cy="291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出租车距离的定义和例题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5E06-6E3A-14FE-F03C-9D5A484A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23" y="1389529"/>
            <a:ext cx="5346218" cy="4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1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EAF9D-FCB1-3A70-03B2-99F07504C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131" y="2225634"/>
            <a:ext cx="6096000" cy="312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85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随机点与特定点的出租车距离计算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72E77-FDE5-2170-F436-5864F093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05" y="3011008"/>
            <a:ext cx="5741259" cy="2393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05F0F-B397-BCF0-D367-76DE829E0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62" y="474392"/>
            <a:ext cx="1744139" cy="2393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11367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386</TotalTime>
  <Words>235</Words>
  <Application>Microsoft Office PowerPoint</Application>
  <PresentationFormat>Widescreen</PresentationFormat>
  <Paragraphs>33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Custom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8</cp:revision>
  <dcterms:created xsi:type="dcterms:W3CDTF">2024-03-12T18:59:07Z</dcterms:created>
  <dcterms:modified xsi:type="dcterms:W3CDTF">2024-03-13T01:28:56Z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