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6"/>
  </p:notesMasterIdLst>
  <p:handoutMasterIdLst>
    <p:handoutMasterId r:id="rId17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348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7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octave/tree/main/CodingMath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C33D3-5A73-2E43-87EF-68E8D472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0" y="2632448"/>
            <a:ext cx="6095999" cy="27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6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5835393" y="2218796"/>
            <a:ext cx="45232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寻找快速配送路径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最近处邻居算法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86A5A-BFBC-4D41-EDEE-61CD569E5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489" y="2277163"/>
            <a:ext cx="6265182" cy="312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6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3515</TotalTime>
  <Words>470</Words>
  <Application>Microsoft Office PowerPoint</Application>
  <PresentationFormat>Widescreen</PresentationFormat>
  <Paragraphs>69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20</cp:revision>
  <dcterms:created xsi:type="dcterms:W3CDTF">2024-03-12T18:59:07Z</dcterms:created>
  <dcterms:modified xsi:type="dcterms:W3CDTF">2024-03-19T01:34:08Z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