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399"/>
            <a:ext cx="9144000" cy="17112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Valentine Rose 🌹</a:t>
            </a:r>
            <a:br>
              <a:rPr lang="en-US" dirty="0"/>
            </a:br>
            <a:r>
              <a:rPr lang="en-US" dirty="0"/>
              <a:t>By GNU Octave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862DE-D2DC-9C97-45A2-DF35B1D2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96" y="2828311"/>
            <a:ext cx="4539044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A52E6-72E0-2741-131B-F131E814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290" y="4198671"/>
            <a:ext cx="2973723" cy="687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My Valentine (Bush Rose)">
            <a:extLst>
              <a:ext uri="{FF2B5EF4-FFF2-40B4-BE49-F238E27FC236}">
                <a16:creationId xmlns:a16="http://schemas.microsoft.com/office/drawing/2014/main" id="{28827CC7-409D-A768-CCB0-003F1431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4" y="2828857"/>
            <a:ext cx="3428454" cy="34284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0</TotalTime>
  <Words>9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Sheet music design template</vt:lpstr>
      <vt:lpstr>Create Valentine Rose 🌹 By GNU Octave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Xiaoqi Zhao</cp:lastModifiedBy>
  <cp:revision>2</cp:revision>
  <dcterms:created xsi:type="dcterms:W3CDTF">2025-02-12T05:39:03Z</dcterms:created>
  <dcterms:modified xsi:type="dcterms:W3CDTF">2025-02-12T06:10:52Z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2025-02-12T06:10:41Z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41bce19c-ae3b-4268-84b1-f3dc763dc3df</vt:lpwstr>
  </property>
  <property fmtid="{D5CDD505-2E9C-101B-9397-08002B2CF9AE}" pid="8" name="MSIP_Label_19540963-e559-4020-8a90-fe8a502c2801_ContentBits">
    <vt:lpwstr>0</vt:lpwstr>
  </property>
</Properties>
</file>