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learn_octav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octav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learn_octav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ee.com/yasenstar/learn_octa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862" y="1122363"/>
            <a:ext cx="6479931" cy="206045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</a:t>
            </a:r>
            <a:r>
              <a:rPr lang="en-US" sz="67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Octave</a:t>
            </a:r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through Practicing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572" y="4410930"/>
            <a:ext cx="8683136" cy="750154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#001 – Opening and Octave 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C62D8-65AD-31BE-9056-92174C5C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005" y="446088"/>
            <a:ext cx="2924175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B8CD4B-627F-6CF7-27C9-2B986A153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05" y="1758461"/>
            <a:ext cx="3171825" cy="245745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052C537-F06C-A6CE-368B-561D4B22D951}"/>
              </a:ext>
            </a:extLst>
          </p:cNvPr>
          <p:cNvSpPr txBox="1">
            <a:spLocks/>
          </p:cNvSpPr>
          <p:nvPr/>
        </p:nvSpPr>
        <p:spPr>
          <a:xfrm>
            <a:off x="1994712" y="5721228"/>
            <a:ext cx="8683136" cy="750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GitHub: </a:t>
            </a:r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4"/>
              </a:rPr>
              <a:t>https://github.com/yasenstar/learn_octave</a:t>
            </a:r>
            <a:endParaRPr lang="en-US" sz="3200" cap="none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862" y="1122363"/>
            <a:ext cx="6479931" cy="206045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</a:t>
            </a:r>
            <a:r>
              <a:rPr lang="en-US" sz="67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Octave</a:t>
            </a:r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through Practicing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6572" y="4410930"/>
            <a:ext cx="4682636" cy="75015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#002 – Simple Examples in Octave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C62D8-65AD-31BE-9056-92174C5C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08" y="744293"/>
            <a:ext cx="2924175" cy="676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052C537-F06C-A6CE-368B-561D4B22D951}"/>
              </a:ext>
            </a:extLst>
          </p:cNvPr>
          <p:cNvSpPr txBox="1">
            <a:spLocks/>
          </p:cNvSpPr>
          <p:nvPr/>
        </p:nvSpPr>
        <p:spPr>
          <a:xfrm>
            <a:off x="1994712" y="5721228"/>
            <a:ext cx="8683136" cy="750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GitHub: </a:t>
            </a:r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/>
              </a:rPr>
              <a:t>https://github.com/yasenstar/learn_octave</a:t>
            </a:r>
            <a:endParaRPr lang="en-US" sz="3200" cap="none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A81E1-0DB4-2219-9065-C12BA1633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500" y="981685"/>
            <a:ext cx="4160293" cy="4179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58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141" y="1494634"/>
            <a:ext cx="6479931" cy="2060452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</a:t>
            </a:r>
            <a:r>
              <a:rPr lang="en-US" sz="67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Octave</a:t>
            </a:r>
            <a:r>
              <a:rPr lang="en-US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through Practicing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" y="3629152"/>
            <a:ext cx="6762496" cy="1698556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#003 – upgrade Octave </a:t>
            </a:r>
          </a:p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from 8.4.0 to 9.2.0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C62D8-65AD-31BE-9056-92174C5C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08" y="744293"/>
            <a:ext cx="2924175" cy="676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052C537-F06C-A6CE-368B-561D4B22D951}"/>
              </a:ext>
            </a:extLst>
          </p:cNvPr>
          <p:cNvSpPr txBox="1">
            <a:spLocks/>
          </p:cNvSpPr>
          <p:nvPr/>
        </p:nvSpPr>
        <p:spPr>
          <a:xfrm>
            <a:off x="1994712" y="5721228"/>
            <a:ext cx="8683136" cy="750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GitHub: </a:t>
            </a:r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3"/>
              </a:rPr>
              <a:t>https://github.com/yasenstar/learn_octave</a:t>
            </a:r>
            <a:endParaRPr lang="en-US" sz="3200" cap="none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Gitee Mirror: </a:t>
            </a:r>
            <a:r>
              <a:rPr lang="en-US" sz="3200" cap="none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hlinkClick r:id="rId4"/>
              </a:rPr>
              <a:t>https://gitee.com/yasenstar/learn_octave</a:t>
            </a:r>
            <a:endParaRPr lang="en-US" sz="3200" cap="none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46404-04C7-B2A7-C2A1-93023BB2E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368" y="913384"/>
            <a:ext cx="5519931" cy="4630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463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2150</TotalTime>
  <Words>88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ADLaM Display</vt:lpstr>
      <vt:lpstr>Arial</vt:lpstr>
      <vt:lpstr>Calibri</vt:lpstr>
      <vt:lpstr>Tw Cen MT</vt:lpstr>
      <vt:lpstr>Circuit</vt:lpstr>
      <vt:lpstr>Learning Octave through Practicing</vt:lpstr>
      <vt:lpstr>Learning Octave through Practicing</vt:lpstr>
      <vt:lpstr>Learning Octave through Practicing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Octave through Practicing</dc:title>
  <dc:creator>Zhao Xiaoqi</dc:creator>
  <cp:lastModifiedBy>Zhao Xiaoqi</cp:lastModifiedBy>
  <cp:revision>6</cp:revision>
  <dcterms:created xsi:type="dcterms:W3CDTF">2023-10-28T03:30:31Z</dcterms:created>
  <dcterms:modified xsi:type="dcterms:W3CDTF">2024-07-24T07:53:27Z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2023-10-28T03:49:57Z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96f7e1d7-7d87-426c-9cf2-130a62503b5d</vt:lpwstr>
  </property>
  <property fmtid="{D5CDD505-2E9C-101B-9397-08002B2CF9AE}" pid="9" name="MSIP_Label_19540963-e559-4020-8a90-fe8a502c2801_ContentBits">
    <vt:lpwstr>0</vt:lpwstr>
  </property>
</Properties>
</file>