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4"/>
  </p:notesMasterIdLst>
  <p:handoutMasterIdLst>
    <p:handoutMasterId r:id="rId25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77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74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20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57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1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22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99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8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3.2.4 3.2.5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利用遗传算法寻找最优路径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E4E9A-BFBC-803B-64AF-E5E398099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14" y="2246503"/>
            <a:ext cx="6738486" cy="296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5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概率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计算机骰子制作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45DFB-B48D-646A-5303-5B7E21749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67" y="1530694"/>
            <a:ext cx="5409174" cy="379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飞镖游戏，估算</a:t>
            </a:r>
            <a:r>
              <a:rPr lang="el-GR" altLang="zh-CN" sz="3600" b="0" cap="none" dirty="0">
                <a:latin typeface="Comic Sans MS" panose="030F0702030302020204" pitchFamily="66" charset="0"/>
                <a:cs typeface="Arial" panose="020B0604020202020204" pitchFamily="34" charset="0"/>
              </a:rPr>
              <a:t>π</a:t>
            </a:r>
            <a:r>
              <a:rPr lang="zh-CN" altLang="en-US" sz="3600" dirty="0">
                <a:latin typeface="Arial" panose="020B0604020202020204" pitchFamily="34" charset="0"/>
                <a:cs typeface="Latha" panose="020B0604020202020204" pitchFamily="34" charset="0"/>
              </a:rPr>
              <a:t>值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A16E5-6642-6191-3AE2-50FDAEACA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24" y="1836589"/>
            <a:ext cx="5452898" cy="3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9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图形重叠区域面积的求解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899B-A4EF-5552-8677-D15E11B3C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13" y="1880924"/>
            <a:ext cx="5384328" cy="351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04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随机活动的国际象棋棋子的位置查找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692A1-3481-0099-33A7-BEBBF3DC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85" y="1747178"/>
            <a:ext cx="5472656" cy="355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2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一维线段上任意两点之间的距离问题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1559A-49D3-456E-65F5-FEA2C3D1A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12" y="1902924"/>
            <a:ext cx="5586719" cy="350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4.2.8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二维空间中两点间的距离问题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7030E-9E8F-629B-6E53-40C490F01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853" y="1903403"/>
            <a:ext cx="5456488" cy="335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4.2.10 </a:t>
            </a:r>
            <a:r>
              <a:rPr lang="zh-CN" altLang="en-US" sz="3600">
                <a:latin typeface="Arial" panose="020B0604020202020204" pitchFamily="34" charset="0"/>
                <a:cs typeface="Arial" panose="020B0604020202020204" pitchFamily="34" charset="0"/>
              </a:rPr>
              <a:t>三维空间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13363-09D1-1B41-1F84-A6ADE58D1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1816462"/>
            <a:ext cx="5584112" cy="349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66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4853</TotalTime>
  <Words>805</Words>
  <Application>Microsoft Office PowerPoint</Application>
  <PresentationFormat>Widescreen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Comic Sans MS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28</cp:revision>
  <dcterms:created xsi:type="dcterms:W3CDTF">2024-03-12T18:59:07Z</dcterms:created>
  <dcterms:modified xsi:type="dcterms:W3CDTF">2024-03-19T23:52:13Z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