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learn_octav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9862" y="1122363"/>
            <a:ext cx="6479931" cy="2060452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</a:t>
            </a:r>
            <a:r>
              <a:rPr lang="en-US" sz="6700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Octave</a:t>
            </a:r>
            <a:r>
              <a:rPr lang="en-US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through Practicing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6572" y="4410930"/>
            <a:ext cx="8683136" cy="750154"/>
          </a:xfrm>
        </p:spPr>
        <p:txBody>
          <a:bodyPr>
            <a:normAutofit/>
          </a:bodyPr>
          <a:lstStyle/>
          <a:p>
            <a:pPr algn="ctr"/>
            <a:r>
              <a:rPr lang="en-US" sz="3200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#001 – Opening and Octave Installation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C62D8-65AD-31BE-9056-92174C5C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005" y="446088"/>
            <a:ext cx="2924175" cy="676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B8CD4B-627F-6CF7-27C9-2B986A153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005" y="1758461"/>
            <a:ext cx="3171825" cy="245745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4052C537-F06C-A6CE-368B-561D4B22D951}"/>
              </a:ext>
            </a:extLst>
          </p:cNvPr>
          <p:cNvSpPr txBox="1">
            <a:spLocks/>
          </p:cNvSpPr>
          <p:nvPr/>
        </p:nvSpPr>
        <p:spPr>
          <a:xfrm>
            <a:off x="1994712" y="5721228"/>
            <a:ext cx="8683136" cy="75015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GitHub: </a:t>
            </a:r>
            <a:r>
              <a:rPr lang="en-US" sz="3200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4"/>
              </a:rPr>
              <a:t>https://github.com/yasenstar/learn_octave</a:t>
            </a:r>
            <a:endParaRPr lang="en-US" sz="3200" cap="none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908</TotalTime>
  <Words>24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ADLaM Display</vt:lpstr>
      <vt:lpstr>Arial</vt:lpstr>
      <vt:lpstr>Calibri</vt:lpstr>
      <vt:lpstr>Tw Cen MT</vt:lpstr>
      <vt:lpstr>Circuit</vt:lpstr>
      <vt:lpstr>Learning Octave through Practicing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Octave through Practicing</dc:title>
  <dc:creator>Zhao Xiaoqi</dc:creator>
  <cp:lastModifiedBy>Zhao Xiaoqi</cp:lastModifiedBy>
  <cp:revision>3</cp:revision>
  <dcterms:created xsi:type="dcterms:W3CDTF">2023-10-28T03:30:31Z</dcterms:created>
  <dcterms:modified xsi:type="dcterms:W3CDTF">2023-10-28T18:58:24Z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2023-10-28T03:49:57Z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96f7e1d7-7d87-426c-9cf2-130a62503b5d</vt:lpwstr>
  </property>
  <property fmtid="{D5CDD505-2E9C-101B-9397-08002B2CF9AE}" pid="9" name="MSIP_Label_19540963-e559-4020-8a90-fe8a502c2801_ContentBits">
    <vt:lpwstr>0</vt:lpwstr>
  </property>
</Properties>
</file>