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0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5394" autoAdjust="0"/>
  </p:normalViewPr>
  <p:slideViewPr>
    <p:cSldViewPr snapToGrid="0">
      <p:cViewPr varScale="1">
        <p:scale>
          <a:sx n="94" d="100"/>
          <a:sy n="94" d="100"/>
        </p:scale>
        <p:origin x="109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493520"/>
            <a:ext cx="8524240" cy="3029288"/>
          </a:xfrm>
          <a:ln>
            <a:noFill/>
          </a:ln>
        </p:spPr>
        <p:txBody>
          <a:bodyPr/>
          <a:lstStyle/>
          <a:p>
            <a:r>
              <a:rPr lang="en-US" dirty="0"/>
              <a:t>Microsoft Power BI Data Analyst Certification</a:t>
            </a:r>
            <a:br>
              <a:rPr lang="en-US" dirty="0"/>
            </a:br>
            <a:r>
              <a:rPr lang="en-US" dirty="0"/>
              <a:t>(Exam PL-300)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A5604-20B9-4D2A-6569-523E0E85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1" y="1891258"/>
            <a:ext cx="2712720" cy="243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3BDA6-E7D3-6B2B-45ED-52346EDD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561" y="4726778"/>
            <a:ext cx="6878320" cy="16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38B8-9B7D-2BB8-D74B-07D8D33B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540779"/>
          </a:xfrm>
        </p:spPr>
        <p:txBody>
          <a:bodyPr/>
          <a:lstStyle/>
          <a:p>
            <a:r>
              <a:rPr lang="en-US" dirty="0"/>
              <a:t>My PL-300 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E6ADC-17CC-B345-F9F6-D25DF15331E4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1515865" y="900073"/>
            <a:ext cx="9160269" cy="558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0AF0F-FCC9-09A4-9BB3-DD4D1E42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730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Tenorite </vt:lpstr>
      <vt:lpstr>Tenorite Bold</vt:lpstr>
      <vt:lpstr>Arial</vt:lpstr>
      <vt:lpstr>Calibri</vt:lpstr>
      <vt:lpstr>Custom</vt:lpstr>
      <vt:lpstr>Microsoft Power BI Data Analyst Certification (Exam PL-300)</vt:lpstr>
      <vt:lpstr>My PL-300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2025-04-27T02:38:44Z</dcterms:created>
  <dcterms:modified xsi:type="dcterms:W3CDTF">2025-04-27T15:02:10Z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2025-04-27T02:52:00Z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66c36a94-819d-4e98-ad0a-e6412e82a89a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