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22.png"/><Relationship Id="rId6" Type="http://schemas.openxmlformats.org/officeDocument/2006/relationships/image" Target="../media/image15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465D6-E6FF-4F06-A122-0D1E3BFDC2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EBA186-683B-4C76-9BDA-CD047C14E661}">
      <dgm:prSet/>
      <dgm:spPr/>
      <dgm:t>
        <a:bodyPr/>
        <a:lstStyle/>
        <a:p>
          <a:r>
            <a:rPr kumimoji="1" lang="en-US"/>
            <a:t>Without process, you’ll founder around wondering how to get started and have problems maintaining progress on long projects.</a:t>
          </a:r>
          <a:endParaRPr lang="en-US"/>
        </a:p>
      </dgm:t>
    </dgm:pt>
    <dgm:pt modelId="{B970082C-0B94-4867-A288-49A05AAC54CD}" type="parTrans" cxnId="{9BFA3108-BF12-46F7-814C-8B1BEE1E7F89}">
      <dgm:prSet/>
      <dgm:spPr/>
      <dgm:t>
        <a:bodyPr/>
        <a:lstStyle/>
        <a:p>
          <a:endParaRPr lang="en-US"/>
        </a:p>
      </dgm:t>
    </dgm:pt>
    <dgm:pt modelId="{825AF504-E3DC-4453-92C9-F213DD416DD3}" type="sibTrans" cxnId="{9BFA3108-BF12-46F7-814C-8B1BEE1E7F89}">
      <dgm:prSet/>
      <dgm:spPr/>
      <dgm:t>
        <a:bodyPr/>
        <a:lstStyle/>
        <a:p>
          <a:endParaRPr lang="en-US"/>
        </a:p>
      </dgm:t>
    </dgm:pt>
    <dgm:pt modelId="{04069FA5-F5B3-4049-B796-B8198C260A72}">
      <dgm:prSet/>
      <dgm:spPr/>
      <dgm:t>
        <a:bodyPr/>
        <a:lstStyle/>
        <a:p>
          <a:r>
            <a:rPr kumimoji="1" lang="en-US"/>
            <a:t>Without creativity, you’ll be unable to solve the problems you’ll encounter every day as a programmer.</a:t>
          </a:r>
          <a:endParaRPr lang="en-US"/>
        </a:p>
      </dgm:t>
    </dgm:pt>
    <dgm:pt modelId="{549E7742-97E3-455B-841A-ABA7DD99DE5C}" type="parTrans" cxnId="{9C867DA0-D293-45D0-B743-B02DBA71CBCA}">
      <dgm:prSet/>
      <dgm:spPr/>
      <dgm:t>
        <a:bodyPr/>
        <a:lstStyle/>
        <a:p>
          <a:endParaRPr lang="en-US"/>
        </a:p>
      </dgm:t>
    </dgm:pt>
    <dgm:pt modelId="{DDF4E358-87CF-4EC5-A212-EDCE40318495}" type="sibTrans" cxnId="{9C867DA0-D293-45D0-B743-B02DBA71CBCA}">
      <dgm:prSet/>
      <dgm:spPr/>
      <dgm:t>
        <a:bodyPr/>
        <a:lstStyle/>
        <a:p>
          <a:endParaRPr lang="en-US"/>
        </a:p>
      </dgm:t>
    </dgm:pt>
    <dgm:pt modelId="{981FFA0C-F64A-4A87-B734-463F0AC2B47F}">
      <dgm:prSet/>
      <dgm:spPr/>
      <dgm:t>
        <a:bodyPr/>
        <a:lstStyle/>
        <a:p>
          <a:r>
            <a:rPr kumimoji="1" lang="en-US"/>
            <a:t>Without quality, you’ll have no idea if anything you’re doing is any good.</a:t>
          </a:r>
          <a:endParaRPr lang="en-US"/>
        </a:p>
      </dgm:t>
    </dgm:pt>
    <dgm:pt modelId="{EEF2D9A5-BF83-47A6-A02B-093FFAC700F6}" type="parTrans" cxnId="{911CCA5E-2684-45C2-9E29-A5A074CA03CF}">
      <dgm:prSet/>
      <dgm:spPr/>
      <dgm:t>
        <a:bodyPr/>
        <a:lstStyle/>
        <a:p>
          <a:endParaRPr lang="en-US"/>
        </a:p>
      </dgm:t>
    </dgm:pt>
    <dgm:pt modelId="{4A26FD2D-247D-43EF-8D7B-2A5C42787AE0}" type="sibTrans" cxnId="{911CCA5E-2684-45C2-9E29-A5A074CA03CF}">
      <dgm:prSet/>
      <dgm:spPr/>
      <dgm:t>
        <a:bodyPr/>
        <a:lstStyle/>
        <a:p>
          <a:endParaRPr lang="en-US"/>
        </a:p>
      </dgm:t>
    </dgm:pt>
    <dgm:pt modelId="{93C736C3-F912-4388-B99C-6831EA8E0150}" type="pres">
      <dgm:prSet presAssocID="{3BB465D6-E6FF-4F06-A122-0D1E3BFDC232}" presName="root" presStyleCnt="0">
        <dgm:presLayoutVars>
          <dgm:dir/>
          <dgm:resizeHandles val="exact"/>
        </dgm:presLayoutVars>
      </dgm:prSet>
      <dgm:spPr/>
    </dgm:pt>
    <dgm:pt modelId="{2A59142E-5923-418C-BB9E-1F958F4F9650}" type="pres">
      <dgm:prSet presAssocID="{FDEBA186-683B-4C76-9BDA-CD047C14E661}" presName="compNode" presStyleCnt="0"/>
      <dgm:spPr/>
    </dgm:pt>
    <dgm:pt modelId="{06E79C12-1D60-4179-8F1B-8B198FBFF9AB}" type="pres">
      <dgm:prSet presAssocID="{FDEBA186-683B-4C76-9BDA-CD047C14E661}" presName="bgRect" presStyleLbl="bgShp" presStyleIdx="0" presStyleCnt="3"/>
      <dgm:spPr/>
    </dgm:pt>
    <dgm:pt modelId="{403A5D44-4E2C-4CF7-AD33-C7FF4ADC4CD1}" type="pres">
      <dgm:prSet presAssocID="{FDEBA186-683B-4C76-9BDA-CD047C14E6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6A522E75-9EC9-49AD-9AA7-2542375B5917}" type="pres">
      <dgm:prSet presAssocID="{FDEBA186-683B-4C76-9BDA-CD047C14E661}" presName="spaceRect" presStyleCnt="0"/>
      <dgm:spPr/>
    </dgm:pt>
    <dgm:pt modelId="{974E7900-47CF-4707-BEB3-7727647C4C51}" type="pres">
      <dgm:prSet presAssocID="{FDEBA186-683B-4C76-9BDA-CD047C14E661}" presName="parTx" presStyleLbl="revTx" presStyleIdx="0" presStyleCnt="3">
        <dgm:presLayoutVars>
          <dgm:chMax val="0"/>
          <dgm:chPref val="0"/>
        </dgm:presLayoutVars>
      </dgm:prSet>
      <dgm:spPr/>
    </dgm:pt>
    <dgm:pt modelId="{0E971BE3-FA8F-4FC5-9640-7ECEB6712BE9}" type="pres">
      <dgm:prSet presAssocID="{825AF504-E3DC-4453-92C9-F213DD416DD3}" presName="sibTrans" presStyleCnt="0"/>
      <dgm:spPr/>
    </dgm:pt>
    <dgm:pt modelId="{C45D9BF9-9087-4381-A1CC-9F8B740EBF62}" type="pres">
      <dgm:prSet presAssocID="{04069FA5-F5B3-4049-B796-B8198C260A72}" presName="compNode" presStyleCnt="0"/>
      <dgm:spPr/>
    </dgm:pt>
    <dgm:pt modelId="{9DA705B4-105B-4F84-9C44-411C1A457E21}" type="pres">
      <dgm:prSet presAssocID="{04069FA5-F5B3-4049-B796-B8198C260A72}" presName="bgRect" presStyleLbl="bgShp" presStyleIdx="1" presStyleCnt="3"/>
      <dgm:spPr/>
    </dgm:pt>
    <dgm:pt modelId="{92118CB7-35D4-4ED9-9EF5-EA577A25985E}" type="pres">
      <dgm:prSet presAssocID="{04069FA5-F5B3-4049-B796-B8198C260A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pes"/>
        </a:ext>
      </dgm:extLst>
    </dgm:pt>
    <dgm:pt modelId="{CC5C563C-114A-4232-A8D0-A0AEF22A7909}" type="pres">
      <dgm:prSet presAssocID="{04069FA5-F5B3-4049-B796-B8198C260A72}" presName="spaceRect" presStyleCnt="0"/>
      <dgm:spPr/>
    </dgm:pt>
    <dgm:pt modelId="{6CB69C0F-C768-4AB1-8B98-02B8128920E3}" type="pres">
      <dgm:prSet presAssocID="{04069FA5-F5B3-4049-B796-B8198C260A72}" presName="parTx" presStyleLbl="revTx" presStyleIdx="1" presStyleCnt="3">
        <dgm:presLayoutVars>
          <dgm:chMax val="0"/>
          <dgm:chPref val="0"/>
        </dgm:presLayoutVars>
      </dgm:prSet>
      <dgm:spPr/>
    </dgm:pt>
    <dgm:pt modelId="{BCFEF7C6-9BB0-4977-9A04-C132D2DBE862}" type="pres">
      <dgm:prSet presAssocID="{DDF4E358-87CF-4EC5-A212-EDCE40318495}" presName="sibTrans" presStyleCnt="0"/>
      <dgm:spPr/>
    </dgm:pt>
    <dgm:pt modelId="{E783E70F-0BD5-46EA-BF3E-6992DA7E10B1}" type="pres">
      <dgm:prSet presAssocID="{981FFA0C-F64A-4A87-B734-463F0AC2B47F}" presName="compNode" presStyleCnt="0"/>
      <dgm:spPr/>
    </dgm:pt>
    <dgm:pt modelId="{A815D700-2C85-4F57-9C48-05ADBF37970D}" type="pres">
      <dgm:prSet presAssocID="{981FFA0C-F64A-4A87-B734-463F0AC2B47F}" presName="bgRect" presStyleLbl="bgShp" presStyleIdx="2" presStyleCnt="3"/>
      <dgm:spPr/>
    </dgm:pt>
    <dgm:pt modelId="{E3A49C3F-6ADD-47D2-8A4D-7F8966510357}" type="pres">
      <dgm:prSet presAssocID="{981FFA0C-F64A-4A87-B734-463F0AC2B4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2"/>
        </a:ext>
      </dgm:extLst>
    </dgm:pt>
    <dgm:pt modelId="{2F29E0F9-D953-4445-ABB5-3E5320AE00D2}" type="pres">
      <dgm:prSet presAssocID="{981FFA0C-F64A-4A87-B734-463F0AC2B47F}" presName="spaceRect" presStyleCnt="0"/>
      <dgm:spPr/>
    </dgm:pt>
    <dgm:pt modelId="{556538F6-2156-4048-A3C3-77E6DE210796}" type="pres">
      <dgm:prSet presAssocID="{981FFA0C-F64A-4A87-B734-463F0AC2B4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7CFE03-F491-415B-BECE-F0612EC51832}" type="presOf" srcId="{FDEBA186-683B-4C76-9BDA-CD047C14E661}" destId="{974E7900-47CF-4707-BEB3-7727647C4C51}" srcOrd="0" destOrd="0" presId="urn:microsoft.com/office/officeart/2018/2/layout/IconVerticalSolidList"/>
    <dgm:cxn modelId="{9BFA3108-BF12-46F7-814C-8B1BEE1E7F89}" srcId="{3BB465D6-E6FF-4F06-A122-0D1E3BFDC232}" destId="{FDEBA186-683B-4C76-9BDA-CD047C14E661}" srcOrd="0" destOrd="0" parTransId="{B970082C-0B94-4867-A288-49A05AAC54CD}" sibTransId="{825AF504-E3DC-4453-92C9-F213DD416DD3}"/>
    <dgm:cxn modelId="{6DC0010D-C775-472E-AF57-89806F6E4E66}" type="presOf" srcId="{3BB465D6-E6FF-4F06-A122-0D1E3BFDC232}" destId="{93C736C3-F912-4388-B99C-6831EA8E0150}" srcOrd="0" destOrd="0" presId="urn:microsoft.com/office/officeart/2018/2/layout/IconVerticalSolidList"/>
    <dgm:cxn modelId="{911CCA5E-2684-45C2-9E29-A5A074CA03CF}" srcId="{3BB465D6-E6FF-4F06-A122-0D1E3BFDC232}" destId="{981FFA0C-F64A-4A87-B734-463F0AC2B47F}" srcOrd="2" destOrd="0" parTransId="{EEF2D9A5-BF83-47A6-A02B-093FFAC700F6}" sibTransId="{4A26FD2D-247D-43EF-8D7B-2A5C42787AE0}"/>
    <dgm:cxn modelId="{08B88D9F-455C-467B-98F4-2F4A6462ABE4}" type="presOf" srcId="{04069FA5-F5B3-4049-B796-B8198C260A72}" destId="{6CB69C0F-C768-4AB1-8B98-02B8128920E3}" srcOrd="0" destOrd="0" presId="urn:microsoft.com/office/officeart/2018/2/layout/IconVerticalSolidList"/>
    <dgm:cxn modelId="{9C867DA0-D293-45D0-B743-B02DBA71CBCA}" srcId="{3BB465D6-E6FF-4F06-A122-0D1E3BFDC232}" destId="{04069FA5-F5B3-4049-B796-B8198C260A72}" srcOrd="1" destOrd="0" parTransId="{549E7742-97E3-455B-841A-ABA7DD99DE5C}" sibTransId="{DDF4E358-87CF-4EC5-A212-EDCE40318495}"/>
    <dgm:cxn modelId="{156B27F8-CBC0-4194-9E93-4FCB29B81084}" type="presOf" srcId="{981FFA0C-F64A-4A87-B734-463F0AC2B47F}" destId="{556538F6-2156-4048-A3C3-77E6DE210796}" srcOrd="0" destOrd="0" presId="urn:microsoft.com/office/officeart/2018/2/layout/IconVerticalSolidList"/>
    <dgm:cxn modelId="{A0D55241-3AAD-4447-9CBD-6BA198CE6385}" type="presParOf" srcId="{93C736C3-F912-4388-B99C-6831EA8E0150}" destId="{2A59142E-5923-418C-BB9E-1F958F4F9650}" srcOrd="0" destOrd="0" presId="urn:microsoft.com/office/officeart/2018/2/layout/IconVerticalSolidList"/>
    <dgm:cxn modelId="{363343C5-6ECB-49EC-816A-4C2C721E2EE0}" type="presParOf" srcId="{2A59142E-5923-418C-BB9E-1F958F4F9650}" destId="{06E79C12-1D60-4179-8F1B-8B198FBFF9AB}" srcOrd="0" destOrd="0" presId="urn:microsoft.com/office/officeart/2018/2/layout/IconVerticalSolidList"/>
    <dgm:cxn modelId="{B57405B8-82A2-4D51-B2E3-7A8A41C449CA}" type="presParOf" srcId="{2A59142E-5923-418C-BB9E-1F958F4F9650}" destId="{403A5D44-4E2C-4CF7-AD33-C7FF4ADC4CD1}" srcOrd="1" destOrd="0" presId="urn:microsoft.com/office/officeart/2018/2/layout/IconVerticalSolidList"/>
    <dgm:cxn modelId="{B57846BE-440B-49E6-A8F4-1D168CC27A94}" type="presParOf" srcId="{2A59142E-5923-418C-BB9E-1F958F4F9650}" destId="{6A522E75-9EC9-49AD-9AA7-2542375B5917}" srcOrd="2" destOrd="0" presId="urn:microsoft.com/office/officeart/2018/2/layout/IconVerticalSolidList"/>
    <dgm:cxn modelId="{A33AF56C-480A-42A5-BF14-AEAA770E7501}" type="presParOf" srcId="{2A59142E-5923-418C-BB9E-1F958F4F9650}" destId="{974E7900-47CF-4707-BEB3-7727647C4C51}" srcOrd="3" destOrd="0" presId="urn:microsoft.com/office/officeart/2018/2/layout/IconVerticalSolidList"/>
    <dgm:cxn modelId="{5480A50A-F354-4405-90BA-0516129F56CA}" type="presParOf" srcId="{93C736C3-F912-4388-B99C-6831EA8E0150}" destId="{0E971BE3-FA8F-4FC5-9640-7ECEB6712BE9}" srcOrd="1" destOrd="0" presId="urn:microsoft.com/office/officeart/2018/2/layout/IconVerticalSolidList"/>
    <dgm:cxn modelId="{1445A3FC-FC25-4516-A702-FE540013FF3E}" type="presParOf" srcId="{93C736C3-F912-4388-B99C-6831EA8E0150}" destId="{C45D9BF9-9087-4381-A1CC-9F8B740EBF62}" srcOrd="2" destOrd="0" presId="urn:microsoft.com/office/officeart/2018/2/layout/IconVerticalSolidList"/>
    <dgm:cxn modelId="{1854B4E3-B7E7-4A2B-831E-89234397B4D9}" type="presParOf" srcId="{C45D9BF9-9087-4381-A1CC-9F8B740EBF62}" destId="{9DA705B4-105B-4F84-9C44-411C1A457E21}" srcOrd="0" destOrd="0" presId="urn:microsoft.com/office/officeart/2018/2/layout/IconVerticalSolidList"/>
    <dgm:cxn modelId="{D710282D-3AAB-4E49-8700-8EC53A687988}" type="presParOf" srcId="{C45D9BF9-9087-4381-A1CC-9F8B740EBF62}" destId="{92118CB7-35D4-4ED9-9EF5-EA577A25985E}" srcOrd="1" destOrd="0" presId="urn:microsoft.com/office/officeart/2018/2/layout/IconVerticalSolidList"/>
    <dgm:cxn modelId="{E0415756-E972-44B3-98C1-053B2506377B}" type="presParOf" srcId="{C45D9BF9-9087-4381-A1CC-9F8B740EBF62}" destId="{CC5C563C-114A-4232-A8D0-A0AEF22A7909}" srcOrd="2" destOrd="0" presId="urn:microsoft.com/office/officeart/2018/2/layout/IconVerticalSolidList"/>
    <dgm:cxn modelId="{BC8B04E5-F0F6-49C5-AB10-44E8B153C526}" type="presParOf" srcId="{C45D9BF9-9087-4381-A1CC-9F8B740EBF62}" destId="{6CB69C0F-C768-4AB1-8B98-02B8128920E3}" srcOrd="3" destOrd="0" presId="urn:microsoft.com/office/officeart/2018/2/layout/IconVerticalSolidList"/>
    <dgm:cxn modelId="{AE6ED61A-B6BB-435E-870F-F71EEDFA382E}" type="presParOf" srcId="{93C736C3-F912-4388-B99C-6831EA8E0150}" destId="{BCFEF7C6-9BB0-4977-9A04-C132D2DBE862}" srcOrd="3" destOrd="0" presId="urn:microsoft.com/office/officeart/2018/2/layout/IconVerticalSolidList"/>
    <dgm:cxn modelId="{2E17D213-BC07-40BC-B653-91C0B9C2E56C}" type="presParOf" srcId="{93C736C3-F912-4388-B99C-6831EA8E0150}" destId="{E783E70F-0BD5-46EA-BF3E-6992DA7E10B1}" srcOrd="4" destOrd="0" presId="urn:microsoft.com/office/officeart/2018/2/layout/IconVerticalSolidList"/>
    <dgm:cxn modelId="{DA654E74-C5A7-47C9-A2FA-1CB737B02DC8}" type="presParOf" srcId="{E783E70F-0BD5-46EA-BF3E-6992DA7E10B1}" destId="{A815D700-2C85-4F57-9C48-05ADBF37970D}" srcOrd="0" destOrd="0" presId="urn:microsoft.com/office/officeart/2018/2/layout/IconVerticalSolidList"/>
    <dgm:cxn modelId="{CA8D0D4A-E365-4C4F-AB05-866F92BFACE9}" type="presParOf" srcId="{E783E70F-0BD5-46EA-BF3E-6992DA7E10B1}" destId="{E3A49C3F-6ADD-47D2-8A4D-7F8966510357}" srcOrd="1" destOrd="0" presId="urn:microsoft.com/office/officeart/2018/2/layout/IconVerticalSolidList"/>
    <dgm:cxn modelId="{93CCD548-1ECB-4F7E-957E-C8E33380D862}" type="presParOf" srcId="{E783E70F-0BD5-46EA-BF3E-6992DA7E10B1}" destId="{2F29E0F9-D953-4445-ABB5-3E5320AE00D2}" srcOrd="2" destOrd="0" presId="urn:microsoft.com/office/officeart/2018/2/layout/IconVerticalSolidList"/>
    <dgm:cxn modelId="{47ED64EA-1ADA-4C0A-A721-2E8F8BC80E3B}" type="presParOf" srcId="{E783E70F-0BD5-46EA-BF3E-6992DA7E10B1}" destId="{556538F6-2156-4048-A3C3-77E6DE2107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2520C-C72E-43BC-BE24-3E25025503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CF2EB4-6503-475D-8266-B3F109CD3422}">
      <dgm:prSet/>
      <dgm:spPr/>
      <dgm:t>
        <a:bodyPr/>
        <a:lstStyle/>
        <a:p>
          <a:r>
            <a:rPr kumimoji="1" lang="en-US"/>
            <a:t>Getting Started: You learn quick hacks to start a project.</a:t>
          </a:r>
          <a:endParaRPr lang="en-US"/>
        </a:p>
      </dgm:t>
    </dgm:pt>
    <dgm:pt modelId="{77A215D4-EB22-4AC2-8644-71B9B1F8481B}" type="parTrans" cxnId="{F6C7D4D6-6F66-4CE2-B96D-E26B4A2BD55C}">
      <dgm:prSet/>
      <dgm:spPr/>
      <dgm:t>
        <a:bodyPr/>
        <a:lstStyle/>
        <a:p>
          <a:endParaRPr lang="en-US"/>
        </a:p>
      </dgm:t>
    </dgm:pt>
    <dgm:pt modelId="{FA859B81-985C-4ED2-9DFE-33CD4B4C79C5}" type="sibTrans" cxnId="{F6C7D4D6-6F66-4CE2-B96D-E26B4A2BD55C}">
      <dgm:prSet/>
      <dgm:spPr/>
      <dgm:t>
        <a:bodyPr/>
        <a:lstStyle/>
        <a:p>
          <a:endParaRPr lang="en-US"/>
        </a:p>
      </dgm:t>
    </dgm:pt>
    <dgm:pt modelId="{FDB59A24-6160-4CAD-A947-F794C865EFD7}">
      <dgm:prSet/>
      <dgm:spPr/>
      <dgm:t>
        <a:bodyPr/>
        <a:lstStyle/>
        <a:p>
          <a:r>
            <a:rPr kumimoji="1" lang="en-US"/>
            <a:t>Data Structure: I don’t teach every single data structure, but I get you started down the path to learning them more completely.</a:t>
          </a:r>
          <a:endParaRPr lang="en-US"/>
        </a:p>
      </dgm:t>
    </dgm:pt>
    <dgm:pt modelId="{0C9237F3-3A6F-4798-AC6C-7B514D5954EE}" type="parTrans" cxnId="{0AF34031-E53A-41C0-94D9-1589D6339D20}">
      <dgm:prSet/>
      <dgm:spPr/>
      <dgm:t>
        <a:bodyPr/>
        <a:lstStyle/>
        <a:p>
          <a:endParaRPr lang="en-US"/>
        </a:p>
      </dgm:t>
    </dgm:pt>
    <dgm:pt modelId="{C26EB3A0-9235-4484-88BB-1555F873E710}" type="sibTrans" cxnId="{0AF34031-E53A-41C0-94D9-1589D6339D20}">
      <dgm:prSet/>
      <dgm:spPr/>
      <dgm:t>
        <a:bodyPr/>
        <a:lstStyle/>
        <a:p>
          <a:endParaRPr lang="en-US"/>
        </a:p>
      </dgm:t>
    </dgm:pt>
    <dgm:pt modelId="{A526FD82-8164-43E0-9796-35C0CEB94ED3}">
      <dgm:prSet/>
      <dgm:spPr/>
      <dgm:t>
        <a:bodyPr/>
        <a:lstStyle/>
        <a:p>
          <a:r>
            <a:rPr kumimoji="1" lang="en-US"/>
            <a:t>Algorithms: Data structures are fairly pointless without a way to process them.</a:t>
          </a:r>
          <a:endParaRPr lang="en-US"/>
        </a:p>
      </dgm:t>
    </dgm:pt>
    <dgm:pt modelId="{0E9BE4CB-2DD6-4D9F-9F39-81E3633A2B73}" type="parTrans" cxnId="{32FC0435-CA2C-4835-AD53-DD9E78731B5C}">
      <dgm:prSet/>
      <dgm:spPr/>
      <dgm:t>
        <a:bodyPr/>
        <a:lstStyle/>
        <a:p>
          <a:endParaRPr lang="en-US"/>
        </a:p>
      </dgm:t>
    </dgm:pt>
    <dgm:pt modelId="{3CCF2631-29A9-427D-BD48-2322216D87E0}" type="sibTrans" cxnId="{32FC0435-CA2C-4835-AD53-DD9E78731B5C}">
      <dgm:prSet/>
      <dgm:spPr/>
      <dgm:t>
        <a:bodyPr/>
        <a:lstStyle/>
        <a:p>
          <a:endParaRPr lang="en-US"/>
        </a:p>
      </dgm:t>
    </dgm:pt>
    <dgm:pt modelId="{7D3B7018-D744-4B91-979B-0E7F3D52A8F1}">
      <dgm:prSet/>
      <dgm:spPr/>
      <dgm:t>
        <a:bodyPr/>
        <a:lstStyle/>
        <a:p>
          <a:r>
            <a:rPr kumimoji="1" lang="en-US"/>
            <a:t>Parsing Text: The foundation of computer science is parsing, and knowing how to do that helps you learn programming languages as they become popular.</a:t>
          </a:r>
          <a:endParaRPr lang="en-US"/>
        </a:p>
      </dgm:t>
    </dgm:pt>
    <dgm:pt modelId="{95D2C2EB-9C5E-4156-A1AA-1A3AF7C8A57A}" type="parTrans" cxnId="{87990F41-62DD-406A-A1B4-212C4408A52D}">
      <dgm:prSet/>
      <dgm:spPr/>
      <dgm:t>
        <a:bodyPr/>
        <a:lstStyle/>
        <a:p>
          <a:endParaRPr lang="en-US"/>
        </a:p>
      </dgm:t>
    </dgm:pt>
    <dgm:pt modelId="{E25CEE7D-B913-49FD-8AF5-1AF7B8744E22}" type="sibTrans" cxnId="{87990F41-62DD-406A-A1B4-212C4408A52D}">
      <dgm:prSet/>
      <dgm:spPr/>
      <dgm:t>
        <a:bodyPr/>
        <a:lstStyle/>
        <a:p>
          <a:endParaRPr lang="en-US"/>
        </a:p>
      </dgm:t>
    </dgm:pt>
    <dgm:pt modelId="{385CA869-EE90-4D2D-981A-2B755DF6A275}">
      <dgm:prSet/>
      <dgm:spPr/>
      <dgm:t>
        <a:bodyPr/>
        <a:lstStyle/>
        <a:p>
          <a:r>
            <a:rPr kumimoji="1" lang="en-US"/>
            <a:t>Data Modeling: I use SQL to teach you the basics of modeling stored data in a logical way.</a:t>
          </a:r>
          <a:endParaRPr lang="en-US"/>
        </a:p>
      </dgm:t>
    </dgm:pt>
    <dgm:pt modelId="{090C022E-283D-4805-AF95-F713752677F1}" type="parTrans" cxnId="{FB0D21F8-17C0-4D08-94EF-375627120E69}">
      <dgm:prSet/>
      <dgm:spPr/>
      <dgm:t>
        <a:bodyPr/>
        <a:lstStyle/>
        <a:p>
          <a:endParaRPr lang="en-US"/>
        </a:p>
      </dgm:t>
    </dgm:pt>
    <dgm:pt modelId="{6E592848-B7C4-41DF-BDDD-02A0AF433F50}" type="sibTrans" cxnId="{FB0D21F8-17C0-4D08-94EF-375627120E69}">
      <dgm:prSet/>
      <dgm:spPr/>
      <dgm:t>
        <a:bodyPr/>
        <a:lstStyle/>
        <a:p>
          <a:endParaRPr lang="en-US"/>
        </a:p>
      </dgm:t>
    </dgm:pt>
    <dgm:pt modelId="{8BE5735A-B782-4170-8AB9-6EE984D1BA10}">
      <dgm:prSet/>
      <dgm:spPr/>
      <dgm:t>
        <a:bodyPr/>
        <a:lstStyle/>
        <a:p>
          <a:r>
            <a:rPr kumimoji="1" lang="en-US"/>
            <a:t>Unix Tools: Command line tools are used throughout the book as projects for you to copy, and you then also learn advanced Unix command line tools.</a:t>
          </a:r>
          <a:endParaRPr lang="en-US"/>
        </a:p>
      </dgm:t>
    </dgm:pt>
    <dgm:pt modelId="{27C6394A-75C0-4203-AEEF-656F8346A7C1}" type="parTrans" cxnId="{36CE3C12-20C2-4115-8272-9A24E889CF03}">
      <dgm:prSet/>
      <dgm:spPr/>
      <dgm:t>
        <a:bodyPr/>
        <a:lstStyle/>
        <a:p>
          <a:endParaRPr lang="en-US"/>
        </a:p>
      </dgm:t>
    </dgm:pt>
    <dgm:pt modelId="{E9E09C89-1C7A-48AA-8095-E55562CCAF3A}" type="sibTrans" cxnId="{36CE3C12-20C2-4115-8272-9A24E889CF03}">
      <dgm:prSet/>
      <dgm:spPr/>
      <dgm:t>
        <a:bodyPr/>
        <a:lstStyle/>
        <a:p>
          <a:endParaRPr lang="en-US"/>
        </a:p>
      </dgm:t>
    </dgm:pt>
    <dgm:pt modelId="{2DC13B02-180C-4EB2-B316-900EDE91FB95}" type="pres">
      <dgm:prSet presAssocID="{D622520C-C72E-43BC-BE24-3E25025503C9}" presName="root" presStyleCnt="0">
        <dgm:presLayoutVars>
          <dgm:dir/>
          <dgm:resizeHandles val="exact"/>
        </dgm:presLayoutVars>
      </dgm:prSet>
      <dgm:spPr/>
    </dgm:pt>
    <dgm:pt modelId="{017909FB-FD93-478F-9A4B-D9B138F857DB}" type="pres">
      <dgm:prSet presAssocID="{C2CF2EB4-6503-475D-8266-B3F109CD3422}" presName="compNode" presStyleCnt="0"/>
      <dgm:spPr/>
    </dgm:pt>
    <dgm:pt modelId="{087DAA16-E73A-425B-95C9-B9DC6C85017C}" type="pres">
      <dgm:prSet presAssocID="{C2CF2EB4-6503-475D-8266-B3F109CD34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410D874-84D1-4EA1-B407-76053DA05F57}" type="pres">
      <dgm:prSet presAssocID="{C2CF2EB4-6503-475D-8266-B3F109CD3422}" presName="spaceRect" presStyleCnt="0"/>
      <dgm:spPr/>
    </dgm:pt>
    <dgm:pt modelId="{94F9E8F1-C873-42C3-9443-31A4833AD9B7}" type="pres">
      <dgm:prSet presAssocID="{C2CF2EB4-6503-475D-8266-B3F109CD3422}" presName="textRect" presStyleLbl="revTx" presStyleIdx="0" presStyleCnt="6">
        <dgm:presLayoutVars>
          <dgm:chMax val="1"/>
          <dgm:chPref val="1"/>
        </dgm:presLayoutVars>
      </dgm:prSet>
      <dgm:spPr/>
    </dgm:pt>
    <dgm:pt modelId="{3C608707-A4E8-41AF-B95F-C871D0B56C22}" type="pres">
      <dgm:prSet presAssocID="{FA859B81-985C-4ED2-9DFE-33CD4B4C79C5}" presName="sibTrans" presStyleCnt="0"/>
      <dgm:spPr/>
    </dgm:pt>
    <dgm:pt modelId="{E576762D-8E8A-48A8-9AAA-0E521EC55B33}" type="pres">
      <dgm:prSet presAssocID="{FDB59A24-6160-4CAD-A947-F794C865EFD7}" presName="compNode" presStyleCnt="0"/>
      <dgm:spPr/>
    </dgm:pt>
    <dgm:pt modelId="{C2AE598D-96FB-491C-B21F-325B78AAE917}" type="pres">
      <dgm:prSet presAssocID="{FDB59A24-6160-4CAD-A947-F794C865EF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B76B0D9-2908-4F75-B7B1-8BF0C2F0E0C3}" type="pres">
      <dgm:prSet presAssocID="{FDB59A24-6160-4CAD-A947-F794C865EFD7}" presName="spaceRect" presStyleCnt="0"/>
      <dgm:spPr/>
    </dgm:pt>
    <dgm:pt modelId="{44DDF1F6-44A0-427D-BE5E-B08E6FC645EF}" type="pres">
      <dgm:prSet presAssocID="{FDB59A24-6160-4CAD-A947-F794C865EFD7}" presName="textRect" presStyleLbl="revTx" presStyleIdx="1" presStyleCnt="6">
        <dgm:presLayoutVars>
          <dgm:chMax val="1"/>
          <dgm:chPref val="1"/>
        </dgm:presLayoutVars>
      </dgm:prSet>
      <dgm:spPr/>
    </dgm:pt>
    <dgm:pt modelId="{0856B740-2FFA-47C3-B380-5428AEA6C559}" type="pres">
      <dgm:prSet presAssocID="{C26EB3A0-9235-4484-88BB-1555F873E710}" presName="sibTrans" presStyleCnt="0"/>
      <dgm:spPr/>
    </dgm:pt>
    <dgm:pt modelId="{BA9CD2A4-B207-482F-9C26-FD69FD03072F}" type="pres">
      <dgm:prSet presAssocID="{A526FD82-8164-43E0-9796-35C0CEB94ED3}" presName="compNode" presStyleCnt="0"/>
      <dgm:spPr/>
    </dgm:pt>
    <dgm:pt modelId="{C502ABB4-73BF-4C6F-B6C8-52BC96B95D43}" type="pres">
      <dgm:prSet presAssocID="{A526FD82-8164-43E0-9796-35C0CEB94E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E8FCED6-00D8-4AC5-BB5D-88D0CB7A15DF}" type="pres">
      <dgm:prSet presAssocID="{A526FD82-8164-43E0-9796-35C0CEB94ED3}" presName="spaceRect" presStyleCnt="0"/>
      <dgm:spPr/>
    </dgm:pt>
    <dgm:pt modelId="{372D4555-2AE0-4A7F-86E0-C6C74658FC4F}" type="pres">
      <dgm:prSet presAssocID="{A526FD82-8164-43E0-9796-35C0CEB94ED3}" presName="textRect" presStyleLbl="revTx" presStyleIdx="2" presStyleCnt="6">
        <dgm:presLayoutVars>
          <dgm:chMax val="1"/>
          <dgm:chPref val="1"/>
        </dgm:presLayoutVars>
      </dgm:prSet>
      <dgm:spPr/>
    </dgm:pt>
    <dgm:pt modelId="{11F08344-385A-4837-9344-2BEEED6E5C09}" type="pres">
      <dgm:prSet presAssocID="{3CCF2631-29A9-427D-BD48-2322216D87E0}" presName="sibTrans" presStyleCnt="0"/>
      <dgm:spPr/>
    </dgm:pt>
    <dgm:pt modelId="{F0F9D8DD-C8DC-4DA2-AC38-3565679C4104}" type="pres">
      <dgm:prSet presAssocID="{7D3B7018-D744-4B91-979B-0E7F3D52A8F1}" presName="compNode" presStyleCnt="0"/>
      <dgm:spPr/>
    </dgm:pt>
    <dgm:pt modelId="{B69639C9-A914-4B5A-BC71-7D906ECAEB20}" type="pres">
      <dgm:prSet presAssocID="{7D3B7018-D744-4B91-979B-0E7F3D52A8F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FBC056-031C-427C-A1FA-2A7189269544}" type="pres">
      <dgm:prSet presAssocID="{7D3B7018-D744-4B91-979B-0E7F3D52A8F1}" presName="spaceRect" presStyleCnt="0"/>
      <dgm:spPr/>
    </dgm:pt>
    <dgm:pt modelId="{34C6E2B4-C68D-4D7D-8278-19750CA79D48}" type="pres">
      <dgm:prSet presAssocID="{7D3B7018-D744-4B91-979B-0E7F3D52A8F1}" presName="textRect" presStyleLbl="revTx" presStyleIdx="3" presStyleCnt="6">
        <dgm:presLayoutVars>
          <dgm:chMax val="1"/>
          <dgm:chPref val="1"/>
        </dgm:presLayoutVars>
      </dgm:prSet>
      <dgm:spPr/>
    </dgm:pt>
    <dgm:pt modelId="{D58698C4-857E-4DD0-B3B4-350D29F7FA7B}" type="pres">
      <dgm:prSet presAssocID="{E25CEE7D-B913-49FD-8AF5-1AF7B8744E22}" presName="sibTrans" presStyleCnt="0"/>
      <dgm:spPr/>
    </dgm:pt>
    <dgm:pt modelId="{96FB3F20-0674-492E-B0B8-8F1F39A2B104}" type="pres">
      <dgm:prSet presAssocID="{385CA869-EE90-4D2D-981A-2B755DF6A275}" presName="compNode" presStyleCnt="0"/>
      <dgm:spPr/>
    </dgm:pt>
    <dgm:pt modelId="{ED4995AE-94E2-4191-8311-56A856DCE329}" type="pres">
      <dgm:prSet presAssocID="{385CA869-EE90-4D2D-981A-2B755DF6A2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4FC56B-ABD4-4D1F-8FE2-7D5BA6C9C423}" type="pres">
      <dgm:prSet presAssocID="{385CA869-EE90-4D2D-981A-2B755DF6A275}" presName="spaceRect" presStyleCnt="0"/>
      <dgm:spPr/>
    </dgm:pt>
    <dgm:pt modelId="{BF0616E2-C67E-4853-B42C-61F7F1751EA4}" type="pres">
      <dgm:prSet presAssocID="{385CA869-EE90-4D2D-981A-2B755DF6A275}" presName="textRect" presStyleLbl="revTx" presStyleIdx="4" presStyleCnt="6">
        <dgm:presLayoutVars>
          <dgm:chMax val="1"/>
          <dgm:chPref val="1"/>
        </dgm:presLayoutVars>
      </dgm:prSet>
      <dgm:spPr/>
    </dgm:pt>
    <dgm:pt modelId="{72F77976-9256-467D-9881-1C3BE7A687BB}" type="pres">
      <dgm:prSet presAssocID="{6E592848-B7C4-41DF-BDDD-02A0AF433F50}" presName="sibTrans" presStyleCnt="0"/>
      <dgm:spPr/>
    </dgm:pt>
    <dgm:pt modelId="{96824D97-6458-4564-9E64-AC804006092E}" type="pres">
      <dgm:prSet presAssocID="{8BE5735A-B782-4170-8AB9-6EE984D1BA10}" presName="compNode" presStyleCnt="0"/>
      <dgm:spPr/>
    </dgm:pt>
    <dgm:pt modelId="{FA0524A5-1CA8-4589-9F52-BF36414AAAE1}" type="pres">
      <dgm:prSet presAssocID="{8BE5735A-B782-4170-8AB9-6EE984D1BA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121E066-9A46-418C-8D9F-8A95C75FB5C8}" type="pres">
      <dgm:prSet presAssocID="{8BE5735A-B782-4170-8AB9-6EE984D1BA10}" presName="spaceRect" presStyleCnt="0"/>
      <dgm:spPr/>
    </dgm:pt>
    <dgm:pt modelId="{680D0A9A-2B14-48CA-B706-D4CEE4C224C6}" type="pres">
      <dgm:prSet presAssocID="{8BE5735A-B782-4170-8AB9-6EE984D1BA1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6CE3C12-20C2-4115-8272-9A24E889CF03}" srcId="{D622520C-C72E-43BC-BE24-3E25025503C9}" destId="{8BE5735A-B782-4170-8AB9-6EE984D1BA10}" srcOrd="5" destOrd="0" parTransId="{27C6394A-75C0-4203-AEEF-656F8346A7C1}" sibTransId="{E9E09C89-1C7A-48AA-8095-E55562CCAF3A}"/>
    <dgm:cxn modelId="{C8EF2B25-A08A-4CE4-9857-8D6852AE961F}" type="presOf" srcId="{7D3B7018-D744-4B91-979B-0E7F3D52A8F1}" destId="{34C6E2B4-C68D-4D7D-8278-19750CA79D48}" srcOrd="0" destOrd="0" presId="urn:microsoft.com/office/officeart/2018/2/layout/IconLabelList"/>
    <dgm:cxn modelId="{0AF34031-E53A-41C0-94D9-1589D6339D20}" srcId="{D622520C-C72E-43BC-BE24-3E25025503C9}" destId="{FDB59A24-6160-4CAD-A947-F794C865EFD7}" srcOrd="1" destOrd="0" parTransId="{0C9237F3-3A6F-4798-AC6C-7B514D5954EE}" sibTransId="{C26EB3A0-9235-4484-88BB-1555F873E710}"/>
    <dgm:cxn modelId="{32FC0435-CA2C-4835-AD53-DD9E78731B5C}" srcId="{D622520C-C72E-43BC-BE24-3E25025503C9}" destId="{A526FD82-8164-43E0-9796-35C0CEB94ED3}" srcOrd="2" destOrd="0" parTransId="{0E9BE4CB-2DD6-4D9F-9F39-81E3633A2B73}" sibTransId="{3CCF2631-29A9-427D-BD48-2322216D87E0}"/>
    <dgm:cxn modelId="{876CD43C-43A4-4C72-A76C-A9D3F9A55EE1}" type="presOf" srcId="{8BE5735A-B782-4170-8AB9-6EE984D1BA10}" destId="{680D0A9A-2B14-48CA-B706-D4CEE4C224C6}" srcOrd="0" destOrd="0" presId="urn:microsoft.com/office/officeart/2018/2/layout/IconLabelList"/>
    <dgm:cxn modelId="{87990F41-62DD-406A-A1B4-212C4408A52D}" srcId="{D622520C-C72E-43BC-BE24-3E25025503C9}" destId="{7D3B7018-D744-4B91-979B-0E7F3D52A8F1}" srcOrd="3" destOrd="0" parTransId="{95D2C2EB-9C5E-4156-A1AA-1A3AF7C8A57A}" sibTransId="{E25CEE7D-B913-49FD-8AF5-1AF7B8744E22}"/>
    <dgm:cxn modelId="{3CA0E46F-C3DF-4310-A015-0B101A6F8740}" type="presOf" srcId="{A526FD82-8164-43E0-9796-35C0CEB94ED3}" destId="{372D4555-2AE0-4A7F-86E0-C6C74658FC4F}" srcOrd="0" destOrd="0" presId="urn:microsoft.com/office/officeart/2018/2/layout/IconLabelList"/>
    <dgm:cxn modelId="{AB58AF75-4A2E-4EF5-ACBB-1C745131F3C7}" type="presOf" srcId="{C2CF2EB4-6503-475D-8266-B3F109CD3422}" destId="{94F9E8F1-C873-42C3-9443-31A4833AD9B7}" srcOrd="0" destOrd="0" presId="urn:microsoft.com/office/officeart/2018/2/layout/IconLabelList"/>
    <dgm:cxn modelId="{5B6B2F9C-0B5A-446E-B00F-F070052B4A73}" type="presOf" srcId="{D622520C-C72E-43BC-BE24-3E25025503C9}" destId="{2DC13B02-180C-4EB2-B316-900EDE91FB95}" srcOrd="0" destOrd="0" presId="urn:microsoft.com/office/officeart/2018/2/layout/IconLabelList"/>
    <dgm:cxn modelId="{37D99CAF-A90D-40F5-ACF2-CF74CC8AC017}" type="presOf" srcId="{385CA869-EE90-4D2D-981A-2B755DF6A275}" destId="{BF0616E2-C67E-4853-B42C-61F7F1751EA4}" srcOrd="0" destOrd="0" presId="urn:microsoft.com/office/officeart/2018/2/layout/IconLabelList"/>
    <dgm:cxn modelId="{F6C7D4D6-6F66-4CE2-B96D-E26B4A2BD55C}" srcId="{D622520C-C72E-43BC-BE24-3E25025503C9}" destId="{C2CF2EB4-6503-475D-8266-B3F109CD3422}" srcOrd="0" destOrd="0" parTransId="{77A215D4-EB22-4AC2-8644-71B9B1F8481B}" sibTransId="{FA859B81-985C-4ED2-9DFE-33CD4B4C79C5}"/>
    <dgm:cxn modelId="{5283B8ED-11FC-4A9E-A94F-412342A23A30}" type="presOf" srcId="{FDB59A24-6160-4CAD-A947-F794C865EFD7}" destId="{44DDF1F6-44A0-427D-BE5E-B08E6FC645EF}" srcOrd="0" destOrd="0" presId="urn:microsoft.com/office/officeart/2018/2/layout/IconLabelList"/>
    <dgm:cxn modelId="{FB0D21F8-17C0-4D08-94EF-375627120E69}" srcId="{D622520C-C72E-43BC-BE24-3E25025503C9}" destId="{385CA869-EE90-4D2D-981A-2B755DF6A275}" srcOrd="4" destOrd="0" parTransId="{090C022E-283D-4805-AF95-F713752677F1}" sibTransId="{6E592848-B7C4-41DF-BDDD-02A0AF433F50}"/>
    <dgm:cxn modelId="{08EB11A1-B609-4346-AAA9-73801BB7D579}" type="presParOf" srcId="{2DC13B02-180C-4EB2-B316-900EDE91FB95}" destId="{017909FB-FD93-478F-9A4B-D9B138F857DB}" srcOrd="0" destOrd="0" presId="urn:microsoft.com/office/officeart/2018/2/layout/IconLabelList"/>
    <dgm:cxn modelId="{6816B8B0-E5FE-4FC0-A9CC-B6AF21549EDB}" type="presParOf" srcId="{017909FB-FD93-478F-9A4B-D9B138F857DB}" destId="{087DAA16-E73A-425B-95C9-B9DC6C85017C}" srcOrd="0" destOrd="0" presId="urn:microsoft.com/office/officeart/2018/2/layout/IconLabelList"/>
    <dgm:cxn modelId="{2C05A2F3-63D4-4F0E-A299-C826A4CD1CDB}" type="presParOf" srcId="{017909FB-FD93-478F-9A4B-D9B138F857DB}" destId="{B410D874-84D1-4EA1-B407-76053DA05F57}" srcOrd="1" destOrd="0" presId="urn:microsoft.com/office/officeart/2018/2/layout/IconLabelList"/>
    <dgm:cxn modelId="{DEF89F65-E485-412F-BB81-0DF0FBC3F7AF}" type="presParOf" srcId="{017909FB-FD93-478F-9A4B-D9B138F857DB}" destId="{94F9E8F1-C873-42C3-9443-31A4833AD9B7}" srcOrd="2" destOrd="0" presId="urn:microsoft.com/office/officeart/2018/2/layout/IconLabelList"/>
    <dgm:cxn modelId="{2EB5D10E-117F-49E2-8535-E3FDB8871DB4}" type="presParOf" srcId="{2DC13B02-180C-4EB2-B316-900EDE91FB95}" destId="{3C608707-A4E8-41AF-B95F-C871D0B56C22}" srcOrd="1" destOrd="0" presId="urn:microsoft.com/office/officeart/2018/2/layout/IconLabelList"/>
    <dgm:cxn modelId="{FF9D49A7-9392-4A75-90E5-F5EE2F682CC9}" type="presParOf" srcId="{2DC13B02-180C-4EB2-B316-900EDE91FB95}" destId="{E576762D-8E8A-48A8-9AAA-0E521EC55B33}" srcOrd="2" destOrd="0" presId="urn:microsoft.com/office/officeart/2018/2/layout/IconLabelList"/>
    <dgm:cxn modelId="{604162A1-A1F6-4D31-BCED-072971146697}" type="presParOf" srcId="{E576762D-8E8A-48A8-9AAA-0E521EC55B33}" destId="{C2AE598D-96FB-491C-B21F-325B78AAE917}" srcOrd="0" destOrd="0" presId="urn:microsoft.com/office/officeart/2018/2/layout/IconLabelList"/>
    <dgm:cxn modelId="{19324153-0A3C-4B36-A716-362F8057F056}" type="presParOf" srcId="{E576762D-8E8A-48A8-9AAA-0E521EC55B33}" destId="{0B76B0D9-2908-4F75-B7B1-8BF0C2F0E0C3}" srcOrd="1" destOrd="0" presId="urn:microsoft.com/office/officeart/2018/2/layout/IconLabelList"/>
    <dgm:cxn modelId="{114598D6-F84F-449C-A76D-B3144D9F5BE7}" type="presParOf" srcId="{E576762D-8E8A-48A8-9AAA-0E521EC55B33}" destId="{44DDF1F6-44A0-427D-BE5E-B08E6FC645EF}" srcOrd="2" destOrd="0" presId="urn:microsoft.com/office/officeart/2018/2/layout/IconLabelList"/>
    <dgm:cxn modelId="{8B345061-6570-4E64-847F-34F2C94AA64F}" type="presParOf" srcId="{2DC13B02-180C-4EB2-B316-900EDE91FB95}" destId="{0856B740-2FFA-47C3-B380-5428AEA6C559}" srcOrd="3" destOrd="0" presId="urn:microsoft.com/office/officeart/2018/2/layout/IconLabelList"/>
    <dgm:cxn modelId="{8E3909B2-F6FD-4409-9CD5-E5E5AB6324AA}" type="presParOf" srcId="{2DC13B02-180C-4EB2-B316-900EDE91FB95}" destId="{BA9CD2A4-B207-482F-9C26-FD69FD03072F}" srcOrd="4" destOrd="0" presId="urn:microsoft.com/office/officeart/2018/2/layout/IconLabelList"/>
    <dgm:cxn modelId="{CBE4F1A7-DFB9-4EFE-847C-5D4D08E93625}" type="presParOf" srcId="{BA9CD2A4-B207-482F-9C26-FD69FD03072F}" destId="{C502ABB4-73BF-4C6F-B6C8-52BC96B95D43}" srcOrd="0" destOrd="0" presId="urn:microsoft.com/office/officeart/2018/2/layout/IconLabelList"/>
    <dgm:cxn modelId="{79A34132-7462-4940-91FE-23A0A2D872B5}" type="presParOf" srcId="{BA9CD2A4-B207-482F-9C26-FD69FD03072F}" destId="{FE8FCED6-00D8-4AC5-BB5D-88D0CB7A15DF}" srcOrd="1" destOrd="0" presId="urn:microsoft.com/office/officeart/2018/2/layout/IconLabelList"/>
    <dgm:cxn modelId="{88B5ED75-C59A-499F-8CAB-12EEFE89F1F4}" type="presParOf" srcId="{BA9CD2A4-B207-482F-9C26-FD69FD03072F}" destId="{372D4555-2AE0-4A7F-86E0-C6C74658FC4F}" srcOrd="2" destOrd="0" presId="urn:microsoft.com/office/officeart/2018/2/layout/IconLabelList"/>
    <dgm:cxn modelId="{FA9707E6-AFA8-4F01-86A3-C6338DCE03FD}" type="presParOf" srcId="{2DC13B02-180C-4EB2-B316-900EDE91FB95}" destId="{11F08344-385A-4837-9344-2BEEED6E5C09}" srcOrd="5" destOrd="0" presId="urn:microsoft.com/office/officeart/2018/2/layout/IconLabelList"/>
    <dgm:cxn modelId="{D0C49DCB-B132-4D16-A9E2-5A68E2D2BB48}" type="presParOf" srcId="{2DC13B02-180C-4EB2-B316-900EDE91FB95}" destId="{F0F9D8DD-C8DC-4DA2-AC38-3565679C4104}" srcOrd="6" destOrd="0" presId="urn:microsoft.com/office/officeart/2018/2/layout/IconLabelList"/>
    <dgm:cxn modelId="{AC3B48AB-7128-4B2F-9FA8-7671BA9CD958}" type="presParOf" srcId="{F0F9D8DD-C8DC-4DA2-AC38-3565679C4104}" destId="{B69639C9-A914-4B5A-BC71-7D906ECAEB20}" srcOrd="0" destOrd="0" presId="urn:microsoft.com/office/officeart/2018/2/layout/IconLabelList"/>
    <dgm:cxn modelId="{AC625708-F6AF-4FB7-A416-984B17D43C70}" type="presParOf" srcId="{F0F9D8DD-C8DC-4DA2-AC38-3565679C4104}" destId="{8FFBC056-031C-427C-A1FA-2A7189269544}" srcOrd="1" destOrd="0" presId="urn:microsoft.com/office/officeart/2018/2/layout/IconLabelList"/>
    <dgm:cxn modelId="{63E4BE03-644D-412F-8426-2053D8793106}" type="presParOf" srcId="{F0F9D8DD-C8DC-4DA2-AC38-3565679C4104}" destId="{34C6E2B4-C68D-4D7D-8278-19750CA79D48}" srcOrd="2" destOrd="0" presId="urn:microsoft.com/office/officeart/2018/2/layout/IconLabelList"/>
    <dgm:cxn modelId="{325B8768-C4FA-4631-BCFC-E8938446426E}" type="presParOf" srcId="{2DC13B02-180C-4EB2-B316-900EDE91FB95}" destId="{D58698C4-857E-4DD0-B3B4-350D29F7FA7B}" srcOrd="7" destOrd="0" presId="urn:microsoft.com/office/officeart/2018/2/layout/IconLabelList"/>
    <dgm:cxn modelId="{07ADF29F-11A8-4AA1-B3CF-D4E1FA46E519}" type="presParOf" srcId="{2DC13B02-180C-4EB2-B316-900EDE91FB95}" destId="{96FB3F20-0674-492E-B0B8-8F1F39A2B104}" srcOrd="8" destOrd="0" presId="urn:microsoft.com/office/officeart/2018/2/layout/IconLabelList"/>
    <dgm:cxn modelId="{CEFE81AF-C142-471F-8883-CDC59867F41B}" type="presParOf" srcId="{96FB3F20-0674-492E-B0B8-8F1F39A2B104}" destId="{ED4995AE-94E2-4191-8311-56A856DCE329}" srcOrd="0" destOrd="0" presId="urn:microsoft.com/office/officeart/2018/2/layout/IconLabelList"/>
    <dgm:cxn modelId="{DC6B06A7-85A0-4FC4-95A6-4C9896D376DF}" type="presParOf" srcId="{96FB3F20-0674-492E-B0B8-8F1F39A2B104}" destId="{C84FC56B-ABD4-4D1F-8FE2-7D5BA6C9C423}" srcOrd="1" destOrd="0" presId="urn:microsoft.com/office/officeart/2018/2/layout/IconLabelList"/>
    <dgm:cxn modelId="{8E9E208A-52B9-4BB9-A5E8-4B8B4E9D7CFD}" type="presParOf" srcId="{96FB3F20-0674-492E-B0B8-8F1F39A2B104}" destId="{BF0616E2-C67E-4853-B42C-61F7F1751EA4}" srcOrd="2" destOrd="0" presId="urn:microsoft.com/office/officeart/2018/2/layout/IconLabelList"/>
    <dgm:cxn modelId="{7522D17A-39FC-45CB-AE7A-6797DB3FF6C5}" type="presParOf" srcId="{2DC13B02-180C-4EB2-B316-900EDE91FB95}" destId="{72F77976-9256-467D-9881-1C3BE7A687BB}" srcOrd="9" destOrd="0" presId="urn:microsoft.com/office/officeart/2018/2/layout/IconLabelList"/>
    <dgm:cxn modelId="{9A29D4FC-950E-44CB-8A01-3FEE693D394D}" type="presParOf" srcId="{2DC13B02-180C-4EB2-B316-900EDE91FB95}" destId="{96824D97-6458-4564-9E64-AC804006092E}" srcOrd="10" destOrd="0" presId="urn:microsoft.com/office/officeart/2018/2/layout/IconLabelList"/>
    <dgm:cxn modelId="{97694B63-C686-42D7-A241-DDFBDAE3B3C8}" type="presParOf" srcId="{96824D97-6458-4564-9E64-AC804006092E}" destId="{FA0524A5-1CA8-4589-9F52-BF36414AAAE1}" srcOrd="0" destOrd="0" presId="urn:microsoft.com/office/officeart/2018/2/layout/IconLabelList"/>
    <dgm:cxn modelId="{87D4C4D8-B255-49E5-993E-D4314BFF8CC6}" type="presParOf" srcId="{96824D97-6458-4564-9E64-AC804006092E}" destId="{E121E066-9A46-418C-8D9F-8A95C75FB5C8}" srcOrd="1" destOrd="0" presId="urn:microsoft.com/office/officeart/2018/2/layout/IconLabelList"/>
    <dgm:cxn modelId="{C161C444-A47E-434E-92D6-771038117A9D}" type="presParOf" srcId="{96824D97-6458-4564-9E64-AC804006092E}" destId="{680D0A9A-2B14-48CA-B706-D4CEE4C2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79C12-1D60-4179-8F1B-8B198FBFF9AB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A5D44-4E2C-4CF7-AD33-C7FF4ADC4CD1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7900-47CF-4707-BEB3-7727647C4C51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Without process, you’ll founder around wondering how to get started and have problems maintaining progress on long projects.</a:t>
          </a:r>
          <a:endParaRPr lang="en-US" sz="2100" kern="1200"/>
        </a:p>
      </dsp:txBody>
      <dsp:txXfrm>
        <a:off x="1642860" y="607"/>
        <a:ext cx="4985943" cy="1422390"/>
      </dsp:txXfrm>
    </dsp:sp>
    <dsp:sp modelId="{9DA705B4-105B-4F84-9C44-411C1A457E21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18CB7-35D4-4ED9-9EF5-EA577A25985E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69C0F-C768-4AB1-8B98-02B8128920E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Without creativity, you’ll be unable to solve the problems you’ll encounter every day as a programmer.</a:t>
          </a:r>
          <a:endParaRPr lang="en-US" sz="2100" kern="1200"/>
        </a:p>
      </dsp:txBody>
      <dsp:txXfrm>
        <a:off x="1642860" y="1778595"/>
        <a:ext cx="4985943" cy="1422390"/>
      </dsp:txXfrm>
    </dsp:sp>
    <dsp:sp modelId="{A815D700-2C85-4F57-9C48-05ADBF37970D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9C3F-6ADD-47D2-8A4D-7F896651035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38F6-2156-4048-A3C3-77E6DE210796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Without quality, you’ll have no idea if anything you’re doing is any good.</a:t>
          </a:r>
          <a:endParaRPr lang="en-US" sz="2100" kern="1200"/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DAA16-E73A-425B-95C9-B9DC6C85017C}">
      <dsp:nvSpPr>
        <dsp:cNvPr id="0" name=""/>
        <dsp:cNvSpPr/>
      </dsp:nvSpPr>
      <dsp:spPr>
        <a:xfrm>
          <a:off x="1018347" y="298564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9E8F1-C873-42C3-9443-31A4833AD9B7}">
      <dsp:nvSpPr>
        <dsp:cNvPr id="0" name=""/>
        <dsp:cNvSpPr/>
      </dsp:nvSpPr>
      <dsp:spPr>
        <a:xfrm>
          <a:off x="567336" y="1335356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Getting Started: You learn quick hacks to start a project.</a:t>
          </a:r>
          <a:endParaRPr lang="en-US" sz="1100" kern="1200"/>
        </a:p>
      </dsp:txBody>
      <dsp:txXfrm>
        <a:off x="567336" y="1335356"/>
        <a:ext cx="1640039" cy="949428"/>
      </dsp:txXfrm>
    </dsp:sp>
    <dsp:sp modelId="{C2AE598D-96FB-491C-B21F-325B78AAE917}">
      <dsp:nvSpPr>
        <dsp:cNvPr id="0" name=""/>
        <dsp:cNvSpPr/>
      </dsp:nvSpPr>
      <dsp:spPr>
        <a:xfrm>
          <a:off x="2945393" y="298564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DF1F6-44A0-427D-BE5E-B08E6FC645EF}">
      <dsp:nvSpPr>
        <dsp:cNvPr id="0" name=""/>
        <dsp:cNvSpPr/>
      </dsp:nvSpPr>
      <dsp:spPr>
        <a:xfrm>
          <a:off x="2494382" y="1335356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Data Structure: I don’t teach every single data structure, but I get you started down the path to learning them more completely.</a:t>
          </a:r>
          <a:endParaRPr lang="en-US" sz="1100" kern="1200"/>
        </a:p>
      </dsp:txBody>
      <dsp:txXfrm>
        <a:off x="2494382" y="1335356"/>
        <a:ext cx="1640039" cy="949428"/>
      </dsp:txXfrm>
    </dsp:sp>
    <dsp:sp modelId="{C502ABB4-73BF-4C6F-B6C8-52BC96B95D43}">
      <dsp:nvSpPr>
        <dsp:cNvPr id="0" name=""/>
        <dsp:cNvSpPr/>
      </dsp:nvSpPr>
      <dsp:spPr>
        <a:xfrm>
          <a:off x="4872439" y="298564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4555-2AE0-4A7F-86E0-C6C74658FC4F}">
      <dsp:nvSpPr>
        <dsp:cNvPr id="0" name=""/>
        <dsp:cNvSpPr/>
      </dsp:nvSpPr>
      <dsp:spPr>
        <a:xfrm>
          <a:off x="4421428" y="1335356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Algorithms: Data structures are fairly pointless without a way to process them.</a:t>
          </a:r>
          <a:endParaRPr lang="en-US" sz="1100" kern="1200"/>
        </a:p>
      </dsp:txBody>
      <dsp:txXfrm>
        <a:off x="4421428" y="1335356"/>
        <a:ext cx="1640039" cy="949428"/>
      </dsp:txXfrm>
    </dsp:sp>
    <dsp:sp modelId="{B69639C9-A914-4B5A-BC71-7D906ECAEB20}">
      <dsp:nvSpPr>
        <dsp:cNvPr id="0" name=""/>
        <dsp:cNvSpPr/>
      </dsp:nvSpPr>
      <dsp:spPr>
        <a:xfrm>
          <a:off x="1018347" y="2694795"/>
          <a:ext cx="738017" cy="73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E2B4-C68D-4D7D-8278-19750CA79D48}">
      <dsp:nvSpPr>
        <dsp:cNvPr id="0" name=""/>
        <dsp:cNvSpPr/>
      </dsp:nvSpPr>
      <dsp:spPr>
        <a:xfrm>
          <a:off x="567336" y="3731587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Parsing Text: The foundation of computer science is parsing, and knowing how to do that helps you learn programming languages as they become popular.</a:t>
          </a:r>
          <a:endParaRPr lang="en-US" sz="1100" kern="1200"/>
        </a:p>
      </dsp:txBody>
      <dsp:txXfrm>
        <a:off x="567336" y="3731587"/>
        <a:ext cx="1640039" cy="949428"/>
      </dsp:txXfrm>
    </dsp:sp>
    <dsp:sp modelId="{ED4995AE-94E2-4191-8311-56A856DCE329}">
      <dsp:nvSpPr>
        <dsp:cNvPr id="0" name=""/>
        <dsp:cNvSpPr/>
      </dsp:nvSpPr>
      <dsp:spPr>
        <a:xfrm>
          <a:off x="2945393" y="2694795"/>
          <a:ext cx="738017" cy="73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616E2-C67E-4853-B42C-61F7F1751EA4}">
      <dsp:nvSpPr>
        <dsp:cNvPr id="0" name=""/>
        <dsp:cNvSpPr/>
      </dsp:nvSpPr>
      <dsp:spPr>
        <a:xfrm>
          <a:off x="2494382" y="3731587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Data Modeling: I use SQL to teach you the basics of modeling stored data in a logical way.</a:t>
          </a:r>
          <a:endParaRPr lang="en-US" sz="1100" kern="1200"/>
        </a:p>
      </dsp:txBody>
      <dsp:txXfrm>
        <a:off x="2494382" y="3731587"/>
        <a:ext cx="1640039" cy="949428"/>
      </dsp:txXfrm>
    </dsp:sp>
    <dsp:sp modelId="{FA0524A5-1CA8-4589-9F52-BF36414AAAE1}">
      <dsp:nvSpPr>
        <dsp:cNvPr id="0" name=""/>
        <dsp:cNvSpPr/>
      </dsp:nvSpPr>
      <dsp:spPr>
        <a:xfrm>
          <a:off x="4872439" y="2694795"/>
          <a:ext cx="738017" cy="73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D0A9A-2B14-48CA-B706-D4CEE4C224C6}">
      <dsp:nvSpPr>
        <dsp:cNvPr id="0" name=""/>
        <dsp:cNvSpPr/>
      </dsp:nvSpPr>
      <dsp:spPr>
        <a:xfrm>
          <a:off x="4421428" y="3731587"/>
          <a:ext cx="1640039" cy="94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/>
            <a:t>Unix Tools: Command line tools are used throughout the book as projects for you to copy, and you then also learn advanced Unix command line tools.</a:t>
          </a:r>
          <a:endParaRPr lang="en-US" sz="1100" kern="1200"/>
        </a:p>
      </dsp:txBody>
      <dsp:txXfrm>
        <a:off x="4421428" y="3731587"/>
        <a:ext cx="1640039" cy="949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25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5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0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6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4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8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8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6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7622-57C7-454E-96A0-626D875A2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Learn More Python 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A2B18-9458-544E-AE58-7DB47A7F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The Hard Way – 2019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7FE3B9-1C67-1243-8AAA-5466669B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en-US" altLang="zh-CN" sz="4400"/>
              <a:t>Process, Creativity and Quality</a:t>
            </a:r>
            <a:endParaRPr kumimoji="1" lang="zh-CN" alt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027E981-BF5B-49D6-9024-8A3E5635C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9431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7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733D9-36FD-FA47-9B3A-C106663A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4400"/>
              <a:t>6 Important Topics a Modern Programmer needs to Function</a:t>
            </a:r>
            <a:endParaRPr kumimoji="1" lang="zh-CN" alt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B3A551F-013D-42E0-872C-41CC99D75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7825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155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平面</vt:lpstr>
      <vt:lpstr>Learn More Python 3</vt:lpstr>
      <vt:lpstr>Process, Creativity and Quality</vt:lpstr>
      <vt:lpstr>6 Important Topics a Modern Programmer needs 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More Python 3</dc:title>
  <dc:creator>Zhao Xiaoqi</dc:creator>
  <cp:lastModifiedBy>Zhao Xiaoqi</cp:lastModifiedBy>
  <cp:revision>1</cp:revision>
  <dcterms:created xsi:type="dcterms:W3CDTF">2019-07-21T12:41:13Z</dcterms:created>
  <dcterms:modified xsi:type="dcterms:W3CDTF">2019-07-21T12:41:21Z</dcterms:modified>
</cp:coreProperties>
</file>