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2" r:id="rId5"/>
    <p:sldId id="273" r:id="rId6"/>
    <p:sldId id="274" r:id="rId7"/>
    <p:sldId id="276" r:id="rId8"/>
    <p:sldId id="275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12/20/2023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yasenstar/learn_r/tree/main/RinAction" TargetMode="External"/><Relationship Id="rId2" Type="http://schemas.openxmlformats.org/officeDocument/2006/relationships/hyperlink" Target="https://github.com/yasenstar/learn_r/tree/main/RinAc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learn_r/tree/main/RinAc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s://gitee.com/yasenstar/learn_r/tree/main/RinAc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ee.com/yasenstar/learn_r/tree/main/RinA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0046" y="1122363"/>
            <a:ext cx="7377953" cy="2387600"/>
          </a:xfrm>
        </p:spPr>
        <p:txBody>
          <a:bodyPr/>
          <a:lstStyle/>
          <a:p>
            <a:r>
              <a:rPr lang="en-US" dirty="0"/>
              <a:t>R in Action</a:t>
            </a:r>
            <a:br>
              <a:rPr lang="en-US" dirty="0"/>
            </a:br>
            <a:r>
              <a:rPr lang="en-US" altLang="zh-CN" dirty="0"/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3882" y="3602037"/>
            <a:ext cx="7844118" cy="213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zh-CN" altLang="en-US" dirty="0"/>
              <a:t> </a:t>
            </a:r>
            <a:r>
              <a:rPr lang="en-US" altLang="zh-CN" dirty="0"/>
              <a:t>Edition,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Robert</a:t>
            </a:r>
            <a:r>
              <a:rPr lang="zh-CN" altLang="en-US" dirty="0"/>
              <a:t> </a:t>
            </a:r>
            <a:r>
              <a:rPr lang="en-US" altLang="zh-CN" dirty="0"/>
              <a:t>I.Kabacoff</a:t>
            </a:r>
          </a:p>
          <a:p>
            <a:endParaRPr lang="en-US" dirty="0"/>
          </a:p>
          <a:p>
            <a:r>
              <a:rPr lang="en-US" dirty="0"/>
              <a:t>Learnt by Xiaoqi Zhao</a:t>
            </a:r>
          </a:p>
          <a:p>
            <a:r>
              <a:rPr lang="en-US" b="1" dirty="0"/>
              <a:t>GitHub: </a:t>
            </a:r>
            <a:r>
              <a:rPr lang="en-US" b="1" dirty="0">
                <a:hlinkClick r:id="rId2"/>
              </a:rPr>
              <a:t>https://github.com/yasenstar/learn_r/tree/main/RinAction</a:t>
            </a:r>
            <a:endParaRPr lang="en-US" b="1" dirty="0"/>
          </a:p>
          <a:p>
            <a:r>
              <a:rPr lang="en-US" altLang="zh-CN" b="1" dirty="0"/>
              <a:t>Gitee: </a:t>
            </a:r>
            <a:r>
              <a:rPr lang="en-US" altLang="zh-CN" b="1" dirty="0">
                <a:hlinkClick r:id="rId3"/>
              </a:rPr>
              <a:t>https://gitee.com/yasenstar/learn_r/tree/main/RinAction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29666-4698-8B67-96BE-5D7B6205A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13" y="842682"/>
            <a:ext cx="2633080" cy="389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AD6260-2AEB-3471-2FD7-DE968FDD2519}"/>
              </a:ext>
            </a:extLst>
          </p:cNvPr>
          <p:cNvSpPr txBox="1"/>
          <p:nvPr/>
        </p:nvSpPr>
        <p:spPr>
          <a:xfrm>
            <a:off x="1395413" y="5810407"/>
            <a:ext cx="5355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001 – Opening 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开篇</a:t>
            </a:r>
            <a:endParaRPr lang="en-US" sz="40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002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为何要使用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B4A0A7-CF42-2DC5-77D7-6CEE4E35E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0" y="1459865"/>
            <a:ext cx="6528771" cy="4192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4757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003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安装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和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Studio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92B37-E18E-FE2B-7AA0-2CD68EF3D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38" y="1764291"/>
            <a:ext cx="6187203" cy="3704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3756211" y="2617694"/>
            <a:ext cx="3200401" cy="681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5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AF5432-ADA3-F20C-527F-83FF40058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1" y="1403868"/>
            <a:ext cx="5636470" cy="4455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004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熟悉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语言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3635766" y="2528046"/>
            <a:ext cx="2576775" cy="1380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E6759B-9169-A84D-9CF1-CEADE6383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13" y="2237897"/>
            <a:ext cx="5986094" cy="3474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005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熟悉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语言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2656889" y="4618199"/>
            <a:ext cx="4428563" cy="770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B66C7B-C9AC-8E2E-0251-89995D00F02B}"/>
              </a:ext>
            </a:extLst>
          </p:cNvPr>
          <p:cNvSpPr txBox="1">
            <a:spLocks/>
          </p:cNvSpPr>
          <p:nvPr/>
        </p:nvSpPr>
        <p:spPr>
          <a:xfrm>
            <a:off x="692613" y="1360089"/>
            <a:ext cx="5986094" cy="5546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Tip: </a:t>
            </a:r>
            <a:r>
              <a:rPr lang="zh-CN" altLang="en-US" sz="2800" dirty="0">
                <a:latin typeface="ADLaM Display" panose="02010000000000000000" pitchFamily="2" charset="0"/>
                <a:ea typeface="隶书" panose="02010509060101010101" pitchFamily="49" charset="-122"/>
                <a:cs typeface="ADLaM Display" panose="02010000000000000000" pitchFamily="2" charset="0"/>
              </a:rPr>
              <a:t>如何改变</a:t>
            </a:r>
            <a:r>
              <a:rPr lang="en-US" altLang="zh-C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R-GUI</a:t>
            </a:r>
            <a:r>
              <a:rPr lang="zh-CN" altLang="en-US" sz="2800" dirty="0">
                <a:latin typeface="ADLaM Display" panose="02010000000000000000" pitchFamily="2" charset="0"/>
                <a:ea typeface="隶书" panose="02010509060101010101" pitchFamily="49" charset="-122"/>
                <a:cs typeface="ADLaM Display" panose="02010000000000000000" pitchFamily="2" charset="0"/>
              </a:rPr>
              <a:t>的显示语言？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0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4B4523-5D65-864D-7396-1ADE10F94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56" y="2311518"/>
            <a:ext cx="5299751" cy="3400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006 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熟悉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语言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B66C7B-C9AC-8E2E-0251-89995D00F02B}"/>
              </a:ext>
            </a:extLst>
          </p:cNvPr>
          <p:cNvSpPr txBox="1">
            <a:spLocks/>
          </p:cNvSpPr>
          <p:nvPr/>
        </p:nvSpPr>
        <p:spPr>
          <a:xfrm>
            <a:off x="692613" y="1360089"/>
            <a:ext cx="5986094" cy="826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R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的包（</a:t>
            </a:r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Packages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）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5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007 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创建数据集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B66C7B-C9AC-8E2E-0251-89995D00F02B}"/>
              </a:ext>
            </a:extLst>
          </p:cNvPr>
          <p:cNvSpPr txBox="1">
            <a:spLocks/>
          </p:cNvSpPr>
          <p:nvPr/>
        </p:nvSpPr>
        <p:spPr>
          <a:xfrm>
            <a:off x="692613" y="1360089"/>
            <a:ext cx="5986094" cy="826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数据集概念，标量</a:t>
            </a:r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/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向量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2CBBDE-2BA4-B9A5-341E-3C5E071B1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956" y="2160900"/>
            <a:ext cx="5092770" cy="367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E50B89-1787-8FE6-09ED-77B230FA49A7}"/>
              </a:ext>
            </a:extLst>
          </p:cNvPr>
          <p:cNvSpPr/>
          <p:nvPr/>
        </p:nvSpPr>
        <p:spPr>
          <a:xfrm>
            <a:off x="2319564" y="2457419"/>
            <a:ext cx="4428563" cy="2213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9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008 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创建数据集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B66C7B-C9AC-8E2E-0251-89995D00F02B}"/>
              </a:ext>
            </a:extLst>
          </p:cNvPr>
          <p:cNvSpPr txBox="1">
            <a:spLocks/>
          </p:cNvSpPr>
          <p:nvPr/>
        </p:nvSpPr>
        <p:spPr>
          <a:xfrm>
            <a:off x="692613" y="1360089"/>
            <a:ext cx="5986094" cy="826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2.2.2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矩阵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50B89-1787-8FE6-09ED-77B230FA49A7}"/>
              </a:ext>
            </a:extLst>
          </p:cNvPr>
          <p:cNvSpPr/>
          <p:nvPr/>
        </p:nvSpPr>
        <p:spPr>
          <a:xfrm>
            <a:off x="2319564" y="2457419"/>
            <a:ext cx="4428563" cy="2213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5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{B5F650F4-FD4D-4A6A-8664-D63E5047E460}tf11964407_win32</Template>
  <TotalTime>1840</TotalTime>
  <Words>443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华文隶书</vt:lpstr>
      <vt:lpstr>ADLaM Display</vt:lpstr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R in Action R语言实战</vt:lpstr>
      <vt:lpstr>002 – 为何要使用R</vt:lpstr>
      <vt:lpstr>003 – 安装R和R Studio</vt:lpstr>
      <vt:lpstr>004 – 熟悉R语言</vt:lpstr>
      <vt:lpstr>005 – 熟悉R语言</vt:lpstr>
      <vt:lpstr>006  – 熟悉R语言</vt:lpstr>
      <vt:lpstr>007  2. 创建数据集</vt:lpstr>
      <vt:lpstr>008  2. 创建数据集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Zhao Xiaoqi</dc:creator>
  <cp:lastModifiedBy>Zhao Xiaoqi</cp:lastModifiedBy>
  <cp:revision>15</cp:revision>
  <dcterms:created xsi:type="dcterms:W3CDTF">2023-12-17T19:00:16Z</dcterms:created>
  <dcterms:modified xsi:type="dcterms:W3CDTF">2023-12-21T01:31:38Z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2023-12-17T19:00:30Z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5ef934ee-8de8-4bc8-acf2-8b08f77ce12a</vt:lpwstr>
  </property>
  <property fmtid="{D5CDD505-2E9C-101B-9397-08002B2CF9AE}" pid="10" name="MSIP_Label_bd2ff15f-6ce8-47f3-93ce-f81f88196d24_ContentBits">
    <vt:lpwstr>0</vt:lpwstr>
  </property>
</Properties>
</file>