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2" r:id="rId5"/>
    <p:sldId id="273" r:id="rId6"/>
    <p:sldId id="274" r:id="rId7"/>
    <p:sldId id="276" r:id="rId8"/>
    <p:sldId id="275" r:id="rId9"/>
    <p:sldId id="277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107" d="100"/>
          <a:sy n="107" d="100"/>
        </p:scale>
        <p:origin x="672" y="24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yasenstar/learn_r/tree/main/RinAction" TargetMode="External"/><Relationship Id="rId2" Type="http://schemas.openxmlformats.org/officeDocument/2006/relationships/hyperlink" Target="https://github.com/yasenstar/learn_r/tree/main/RinAc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https://gitee.com/yasenstar/learn_r/tree/main/RinAc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hyperlink" Target="https://gitee.com/yasenstar/learn_r/tree/main/RinAc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learn_r/tree/main/RinA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gitee.com/yasenstar/learn_r/tree/main/RinAc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hyperlink" Target="https://gitee.com/yasenstar/learn_r/tree/main/Rin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0046" y="1122363"/>
            <a:ext cx="7377953" cy="2387600"/>
          </a:xfrm>
        </p:spPr>
        <p:txBody>
          <a:bodyPr/>
          <a:lstStyle/>
          <a:p>
            <a:r>
              <a:rPr lang="en-US" dirty="0"/>
              <a:t>R in Action</a:t>
            </a:r>
            <a:br>
              <a:rPr lang="en-US" dirty="0"/>
            </a:br>
            <a:r>
              <a:rPr lang="en-US" altLang="zh-CN" dirty="0"/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3882" y="3602037"/>
            <a:ext cx="7844118" cy="213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zh-CN" altLang="en-US" dirty="0"/>
              <a:t> </a:t>
            </a:r>
            <a:r>
              <a:rPr lang="en-US" altLang="zh-CN" dirty="0"/>
              <a:t>Edition,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Robert</a:t>
            </a:r>
            <a:r>
              <a:rPr lang="zh-CN" altLang="en-US" dirty="0"/>
              <a:t> </a:t>
            </a:r>
            <a:r>
              <a:rPr lang="en-US" altLang="zh-CN" dirty="0"/>
              <a:t>I.Kabacoff</a:t>
            </a:r>
          </a:p>
          <a:p>
            <a:endParaRPr lang="en-US" dirty="0"/>
          </a:p>
          <a:p>
            <a:r>
              <a:rPr lang="en-US" dirty="0"/>
              <a:t>Learnt by Xiaoqi Zhao</a:t>
            </a:r>
          </a:p>
          <a:p>
            <a:r>
              <a:rPr lang="en-US" b="1" dirty="0"/>
              <a:t>GitHub: </a:t>
            </a:r>
            <a:r>
              <a:rPr lang="en-US" b="1" dirty="0">
                <a:hlinkClick r:id="rId2"/>
              </a:rPr>
              <a:t>https://github.com/yasenstar/learn_r/tree/main/RinAction</a:t>
            </a:r>
            <a:endParaRPr lang="en-US" b="1" dirty="0"/>
          </a:p>
          <a:p>
            <a:r>
              <a:rPr lang="en-US" altLang="zh-CN" b="1" dirty="0"/>
              <a:t>Gitee: </a:t>
            </a:r>
            <a:r>
              <a:rPr lang="en-US" altLang="zh-CN" b="1" dirty="0">
                <a:hlinkClick r:id="rId3"/>
              </a:rPr>
              <a:t>https://gitee.com/yasenstar/learn_r/tree/main/RinAction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9666-4698-8B67-96BE-5D7B6205A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3" y="842682"/>
            <a:ext cx="2633080" cy="389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AD6260-2AEB-3471-2FD7-DE968FDD2519}"/>
              </a:ext>
            </a:extLst>
          </p:cNvPr>
          <p:cNvSpPr txBox="1"/>
          <p:nvPr/>
        </p:nvSpPr>
        <p:spPr>
          <a:xfrm>
            <a:off x="1395413" y="5810407"/>
            <a:ext cx="5355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001 – Opening 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开篇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1D6D4-C2F7-54D8-58F9-7B1D4A1AF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4A52D-F7C4-78A3-35AC-CD1638B0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75807"/>
            <a:ext cx="6757058" cy="826811"/>
          </a:xfrm>
        </p:spPr>
        <p:txBody>
          <a:bodyPr/>
          <a:lstStyle/>
          <a:p>
            <a:r>
              <a:rPr lang="en-U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010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创建数据集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3D225C9F-72AB-461F-63F0-6E38E512823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1190009" y="2437460"/>
            <a:ext cx="2276474" cy="3130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251CE3D-5476-9CFB-1A0B-1209CF55E3DC}"/>
              </a:ext>
            </a:extLst>
          </p:cNvPr>
          <p:cNvSpPr txBox="1">
            <a:spLocks/>
          </p:cNvSpPr>
          <p:nvPr/>
        </p:nvSpPr>
        <p:spPr>
          <a:xfrm>
            <a:off x="7261412" y="0"/>
            <a:ext cx="3551632" cy="11456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4000" dirty="0"/>
            </a:br>
            <a:r>
              <a:rPr lang="en-US" altLang="zh-CN" sz="4000" dirty="0"/>
              <a:t>R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409E5-0F04-EFB5-7102-61E6909D5299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526FD9-AFF0-862A-889E-8D1C3BBBF9AB}"/>
              </a:ext>
            </a:extLst>
          </p:cNvPr>
          <p:cNvSpPr txBox="1">
            <a:spLocks/>
          </p:cNvSpPr>
          <p:nvPr/>
        </p:nvSpPr>
        <p:spPr>
          <a:xfrm>
            <a:off x="692613" y="1431809"/>
            <a:ext cx="5986094" cy="826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2.2.5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因子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F2993-EC6F-8249-8CD7-7DBC215B2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894" y="1194136"/>
            <a:ext cx="7098979" cy="4469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662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5463D-F819-2146-07DA-BF90CEF92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7C2A13-D4EC-5685-5579-542A4472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75807"/>
            <a:ext cx="6757058" cy="826811"/>
          </a:xfrm>
        </p:spPr>
        <p:txBody>
          <a:bodyPr/>
          <a:lstStyle/>
          <a:p>
            <a:r>
              <a:rPr lang="en-U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011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创建数据集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8868A5A2-C818-44BE-4899-3B20E8F420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1190009" y="2437460"/>
            <a:ext cx="2276474" cy="3130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7F94570-801A-F10B-AA64-C574168594DE}"/>
              </a:ext>
            </a:extLst>
          </p:cNvPr>
          <p:cNvSpPr txBox="1">
            <a:spLocks/>
          </p:cNvSpPr>
          <p:nvPr/>
        </p:nvSpPr>
        <p:spPr>
          <a:xfrm>
            <a:off x="7261412" y="0"/>
            <a:ext cx="3551632" cy="11456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4000" dirty="0"/>
            </a:br>
            <a:r>
              <a:rPr lang="en-US" altLang="zh-CN" sz="4000" dirty="0"/>
              <a:t>R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4D35D-73C6-588C-BEB5-64FBFF1932F8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88AB3A-9955-EDBA-A9CD-9DF998961AB2}"/>
              </a:ext>
            </a:extLst>
          </p:cNvPr>
          <p:cNvSpPr txBox="1">
            <a:spLocks/>
          </p:cNvSpPr>
          <p:nvPr/>
        </p:nvSpPr>
        <p:spPr>
          <a:xfrm>
            <a:off x="692613" y="1431809"/>
            <a:ext cx="5986094" cy="826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2.2.6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列表 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List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0D3452-F6A3-D4FC-9C32-769504A7D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244" y="1250254"/>
            <a:ext cx="7138889" cy="4442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A6C830-F714-66E8-594C-81C44D12BD01}"/>
              </a:ext>
            </a:extLst>
          </p:cNvPr>
          <p:cNvSpPr/>
          <p:nvPr/>
        </p:nvSpPr>
        <p:spPr>
          <a:xfrm>
            <a:off x="8211671" y="3615239"/>
            <a:ext cx="3897350" cy="856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8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002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为何要使用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B4A0A7-CF42-2DC5-77D7-6CEE4E35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0" y="1459865"/>
            <a:ext cx="6528771" cy="4192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757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003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安装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和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Studio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92B37-E18E-FE2B-7AA0-2CD68EF3D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38" y="1764291"/>
            <a:ext cx="6187203" cy="3704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3756211" y="2617694"/>
            <a:ext cx="3200401" cy="681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AF5432-ADA3-F20C-527F-83FF40058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1" y="1403868"/>
            <a:ext cx="5636470" cy="4455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004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3635766" y="2528046"/>
            <a:ext cx="2576775" cy="1380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6759B-9169-A84D-9CF1-CEADE638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13" y="2237897"/>
            <a:ext cx="5986094" cy="3474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005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2656889" y="4618199"/>
            <a:ext cx="4428563" cy="770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5546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Tip: </a:t>
            </a:r>
            <a:r>
              <a:rPr lang="zh-CN" altLang="en-US" sz="2800" dirty="0">
                <a:latin typeface="ADLaM Display" panose="02010000000000000000" pitchFamily="2" charset="0"/>
                <a:ea typeface="隶书" panose="02010509060101010101" pitchFamily="49" charset="-122"/>
                <a:cs typeface="ADLaM Display" panose="02010000000000000000" pitchFamily="2" charset="0"/>
              </a:rPr>
              <a:t>如何改变</a:t>
            </a:r>
            <a:r>
              <a:rPr lang="en-US" altLang="zh-C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R-GUI</a:t>
            </a:r>
            <a:r>
              <a:rPr lang="zh-CN" altLang="en-US" sz="2800" dirty="0">
                <a:latin typeface="ADLaM Display" panose="02010000000000000000" pitchFamily="2" charset="0"/>
                <a:ea typeface="隶书" panose="02010509060101010101" pitchFamily="49" charset="-122"/>
                <a:cs typeface="ADLaM Display" panose="02010000000000000000" pitchFamily="2" charset="0"/>
              </a:rPr>
              <a:t>的显示语言？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0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4B4523-5D65-864D-7396-1ADE10F9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56" y="2311518"/>
            <a:ext cx="5299751" cy="3400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006 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826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R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的包（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Packages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）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5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007 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创建数据集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826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数据集概念，标量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/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向量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CBBDE-2BA4-B9A5-341E-3C5E071B1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956" y="2160900"/>
            <a:ext cx="5092770" cy="367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E50B89-1787-8FE6-09ED-77B230FA49A7}"/>
              </a:ext>
            </a:extLst>
          </p:cNvPr>
          <p:cNvSpPr/>
          <p:nvPr/>
        </p:nvSpPr>
        <p:spPr>
          <a:xfrm>
            <a:off x="2319564" y="2457419"/>
            <a:ext cx="4428563" cy="2213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D0FEC-AF34-63B9-5687-C5D2E382C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98" y="2243888"/>
            <a:ext cx="6066636" cy="353607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008 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创建数据集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826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2.2.2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矩阵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50B89-1787-8FE6-09ED-77B230FA49A7}"/>
              </a:ext>
            </a:extLst>
          </p:cNvPr>
          <p:cNvSpPr/>
          <p:nvPr/>
        </p:nvSpPr>
        <p:spPr>
          <a:xfrm>
            <a:off x="1900518" y="3429000"/>
            <a:ext cx="4847609" cy="856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5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D9B2A-7D18-1240-8B48-E0FB5CDAE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9F5485-82ED-191F-CE4B-5C7936EA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7"/>
            <a:ext cx="6757058" cy="826811"/>
          </a:xfrm>
        </p:spPr>
        <p:txBody>
          <a:bodyPr/>
          <a:lstStyle/>
          <a:p>
            <a:r>
              <a:rPr lang="en-U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009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创建数据集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AA0D6022-7F78-2318-E545-EAB85E6BC3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9C53002-6FC8-F7E8-A323-2CFA63A18A30}"/>
              </a:ext>
            </a:extLst>
          </p:cNvPr>
          <p:cNvSpPr txBox="1">
            <a:spLocks/>
          </p:cNvSpPr>
          <p:nvPr/>
        </p:nvSpPr>
        <p:spPr>
          <a:xfrm>
            <a:off x="7492198" y="267855"/>
            <a:ext cx="3320846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4000" dirty="0"/>
            </a:br>
            <a:r>
              <a:rPr lang="en-US" altLang="zh-CN" sz="4000" dirty="0"/>
              <a:t>R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8160E-528F-EBE9-6709-E768D4318C4C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BDD91E-7680-13DF-04D7-4536D1170992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826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2.2.3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数组  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2.2.4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数据框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E4ACF-C37C-BE61-7C1E-CC08FDD91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09" y="2082434"/>
            <a:ext cx="5281639" cy="3692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363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3037</TotalTime>
  <Words>609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华文隶书</vt:lpstr>
      <vt:lpstr>ADLaM Display</vt:lpstr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R in Action R语言实战</vt:lpstr>
      <vt:lpstr>002 – 为何要使用R</vt:lpstr>
      <vt:lpstr>003 – 安装R和R Studio</vt:lpstr>
      <vt:lpstr>004 – 熟悉R语言</vt:lpstr>
      <vt:lpstr>005 – 熟悉R语言</vt:lpstr>
      <vt:lpstr>006  – 熟悉R语言</vt:lpstr>
      <vt:lpstr>007  2. 创建数据集</vt:lpstr>
      <vt:lpstr>008  2. 创建数据集</vt:lpstr>
      <vt:lpstr>009  2. 创建数据集</vt:lpstr>
      <vt:lpstr>010  2. 创建数据集</vt:lpstr>
      <vt:lpstr>011  2. 创建数据集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20</cp:revision>
  <dcterms:created xsi:type="dcterms:W3CDTF">2023-12-17T19:00:16Z</dcterms:created>
  <dcterms:modified xsi:type="dcterms:W3CDTF">2024-03-07T21:47:05Z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2023-12-17T19:00:30Z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5ef934ee-8de8-4bc8-acf2-8b08f77ce12a</vt:lpwstr>
  </property>
  <property fmtid="{D5CDD505-2E9C-101B-9397-08002B2CF9AE}" pid="10" name="MSIP_Label_bd2ff15f-6ce8-47f3-93ce-f81f88196d24_ContentBits">
    <vt:lpwstr>0</vt:lpwstr>
  </property>
</Properties>
</file>