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390</TotalTime>
  <Words>273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9</cp:revision>
  <dcterms:created xsi:type="dcterms:W3CDTF">2023-12-17T19:00:16Z</dcterms:created>
  <dcterms:modified xsi:type="dcterms:W3CDTF">2023-12-18T18:55:33Z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