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gitee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3" y="2237897"/>
            <a:ext cx="5986094" cy="34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656889" y="4618199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Tip: 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如何改变</a:t>
            </a:r>
            <a:r>
              <a:rPr lang="en-US" altLang="zh-C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R-GUI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的显示语言？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B4523-5D65-864D-7396-1ADE10F9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6" y="2311518"/>
            <a:ext cx="5299751" cy="340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006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R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的包（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Packages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）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007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数据集概念，标量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/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向量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CBBDE-2BA4-B9A5-341E-3C5E071B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956" y="2160900"/>
            <a:ext cx="5092770" cy="367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E50B89-1787-8FE6-09ED-77B230FA49A7}"/>
              </a:ext>
            </a:extLst>
          </p:cNvPr>
          <p:cNvSpPr/>
          <p:nvPr/>
        </p:nvSpPr>
        <p:spPr>
          <a:xfrm>
            <a:off x="2319564" y="2457419"/>
            <a:ext cx="4428563" cy="221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1791</TotalTime>
  <Words>389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  <vt:lpstr>006  – 熟悉R语言</vt:lpstr>
      <vt:lpstr>007  2. 创建数据集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14</cp:revision>
  <dcterms:created xsi:type="dcterms:W3CDTF">2023-12-17T19:00:16Z</dcterms:created>
  <dcterms:modified xsi:type="dcterms:W3CDTF">2023-12-19T18:16:18Z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