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72" r:id="rId5"/>
    <p:sldId id="273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107" d="100"/>
          <a:sy n="107" d="100"/>
        </p:scale>
        <p:origin x="672" y="7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12/18/2023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yasenstar/learn_r/tree/main/RinAction" TargetMode="External"/><Relationship Id="rId2" Type="http://schemas.openxmlformats.org/officeDocument/2006/relationships/hyperlink" Target="https://github.com/yasenstar/learn_r/tree/main/RinAc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ee.com/yasenstar/learn_r/tree/main/RinAction" TargetMode="External"/><Relationship Id="rId4" Type="http://schemas.openxmlformats.org/officeDocument/2006/relationships/hyperlink" Target="https://github.com/yasenstar/learn_r/tree/main/RinAc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learn_r/tree/main/RinAc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https://gitee.com/yasenstar/learn_r/tree/main/RinAc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ee.com/yasenstar/learn_r/tree/main/RinAction" TargetMode="External"/><Relationship Id="rId4" Type="http://schemas.openxmlformats.org/officeDocument/2006/relationships/hyperlink" Target="https://github.com/yasenstar/learn_r/tree/main/RinAc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ee.com/yasenstar/learn_r/tree/main/RinAction" TargetMode="External"/><Relationship Id="rId4" Type="http://schemas.openxmlformats.org/officeDocument/2006/relationships/hyperlink" Target="https://github.com/yasenstar/learn_r/tree/main/RinA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0046" y="1122363"/>
            <a:ext cx="7377953" cy="2387600"/>
          </a:xfrm>
        </p:spPr>
        <p:txBody>
          <a:bodyPr/>
          <a:lstStyle/>
          <a:p>
            <a:r>
              <a:rPr lang="en-US" dirty="0"/>
              <a:t>R in Action</a:t>
            </a:r>
            <a:br>
              <a:rPr lang="en-US" dirty="0"/>
            </a:br>
            <a:r>
              <a:rPr lang="en-US" altLang="zh-CN" dirty="0"/>
              <a:t>R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3882" y="3602037"/>
            <a:ext cx="7844118" cy="2133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zh-CN" altLang="en-US" dirty="0"/>
              <a:t> </a:t>
            </a:r>
            <a:r>
              <a:rPr lang="en-US" altLang="zh-CN" dirty="0"/>
              <a:t>Edition,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Robert</a:t>
            </a:r>
            <a:r>
              <a:rPr lang="zh-CN" altLang="en-US" dirty="0"/>
              <a:t> </a:t>
            </a:r>
            <a:r>
              <a:rPr lang="en-US" altLang="zh-CN" dirty="0"/>
              <a:t>I.Kabacoff</a:t>
            </a:r>
          </a:p>
          <a:p>
            <a:endParaRPr lang="en-US" dirty="0"/>
          </a:p>
          <a:p>
            <a:r>
              <a:rPr lang="en-US" dirty="0"/>
              <a:t>Learnt by Xiaoqi Zhao</a:t>
            </a:r>
          </a:p>
          <a:p>
            <a:r>
              <a:rPr lang="en-US" b="1" dirty="0"/>
              <a:t>GitHub: </a:t>
            </a:r>
            <a:r>
              <a:rPr lang="en-US" b="1" dirty="0">
                <a:hlinkClick r:id="rId2"/>
              </a:rPr>
              <a:t>https://github.com/yasenstar/learn_r/tree/main/RinAction</a:t>
            </a:r>
            <a:endParaRPr lang="en-US" b="1" dirty="0"/>
          </a:p>
          <a:p>
            <a:r>
              <a:rPr lang="en-US" altLang="zh-CN" b="1" dirty="0"/>
              <a:t>Gitee: </a:t>
            </a:r>
            <a:r>
              <a:rPr lang="en-US" altLang="zh-CN" b="1" dirty="0">
                <a:hlinkClick r:id="rId3"/>
              </a:rPr>
              <a:t>https://gitee.com/yasenstar/learn_r/tree/main/RinAction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29666-4698-8B67-96BE-5D7B6205A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413" y="842682"/>
            <a:ext cx="2633080" cy="3895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AD6260-2AEB-3471-2FD7-DE968FDD2519}"/>
              </a:ext>
            </a:extLst>
          </p:cNvPr>
          <p:cNvSpPr txBox="1"/>
          <p:nvPr/>
        </p:nvSpPr>
        <p:spPr>
          <a:xfrm>
            <a:off x="1395413" y="5810407"/>
            <a:ext cx="5355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001 – Opening </a:t>
            </a:r>
            <a:r>
              <a:rPr lang="zh-CN" altLang="en-US" sz="40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开篇</a:t>
            </a:r>
            <a:endParaRPr lang="en-US" sz="4000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002 – </a:t>
            </a:r>
            <a:r>
              <a:rPr lang="zh-CN" altLang="en-US" dirty="0">
                <a:latin typeface="ADLaM Display" panose="02010000000000000000" pitchFamily="2" charset="0"/>
                <a:ea typeface="华文隶书" panose="02010800040101010101" pitchFamily="2" charset="-122"/>
                <a:cs typeface="ADLaM Display" panose="02010000000000000000" pitchFamily="2" charset="0"/>
              </a:rPr>
              <a:t>为何要使用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B4A0A7-CF42-2DC5-77D7-6CEE4E35E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0" y="1459865"/>
            <a:ext cx="6528771" cy="4192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4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5"/>
              </a:rPr>
              <a:t>https://gitee.com/yasenstar/learn_r/tree/main/RinAction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4757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6757058" cy="676656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003 – </a:t>
            </a:r>
            <a:r>
              <a:rPr lang="zh-CN" altLang="en-US" dirty="0">
                <a:latin typeface="ADLaM Display" panose="02010000000000000000" pitchFamily="2" charset="0"/>
                <a:ea typeface="华文隶书" panose="02010800040101010101" pitchFamily="2" charset="-122"/>
                <a:cs typeface="ADLaM Display" panose="02010000000000000000" pitchFamily="2" charset="0"/>
              </a:rPr>
              <a:t>安装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和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Studio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3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4"/>
              </a:rPr>
              <a:t>https://gitee.com/yasenstar/learn_r/tree/main/RinAction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092B37-E18E-FE2B-7AA0-2CD68EF3D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38" y="1764291"/>
            <a:ext cx="6187203" cy="3704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0833289-810E-5DD8-4F44-4DC7D2B50342}"/>
              </a:ext>
            </a:extLst>
          </p:cNvPr>
          <p:cNvSpPr/>
          <p:nvPr/>
        </p:nvSpPr>
        <p:spPr>
          <a:xfrm>
            <a:off x="3756211" y="2617694"/>
            <a:ext cx="3200401" cy="681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5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E6759B-9169-A84D-9CF1-CEADE6383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1" y="1505361"/>
            <a:ext cx="6658123" cy="38644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6757058" cy="676656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004 – </a:t>
            </a:r>
            <a:r>
              <a:rPr lang="zh-CN" altLang="en-US" dirty="0">
                <a:latin typeface="ADLaM Display" panose="02010000000000000000" pitchFamily="2" charset="0"/>
                <a:ea typeface="华文隶书" panose="02010800040101010101" pitchFamily="2" charset="-122"/>
                <a:cs typeface="ADLaM Display" panose="02010000000000000000" pitchFamily="2" charset="0"/>
              </a:rPr>
              <a:t>熟悉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语言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4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5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833289-810E-5DD8-4F44-4DC7D2B50342}"/>
              </a:ext>
            </a:extLst>
          </p:cNvPr>
          <p:cNvSpPr/>
          <p:nvPr/>
        </p:nvSpPr>
        <p:spPr>
          <a:xfrm>
            <a:off x="2904565" y="4186518"/>
            <a:ext cx="4428563" cy="770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00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AF5432-ADA3-F20C-527F-83FF40058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1" y="1403868"/>
            <a:ext cx="5636470" cy="4455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6757058" cy="676656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005 – </a:t>
            </a:r>
            <a:r>
              <a:rPr lang="zh-CN" altLang="en-US" dirty="0">
                <a:latin typeface="ADLaM Display" panose="02010000000000000000" pitchFamily="2" charset="0"/>
                <a:ea typeface="华文隶书" panose="02010800040101010101" pitchFamily="2" charset="-122"/>
                <a:cs typeface="ADLaM Display" panose="02010000000000000000" pitchFamily="2" charset="0"/>
              </a:rPr>
              <a:t>熟悉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语言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4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5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833289-810E-5DD8-4F44-4DC7D2B50342}"/>
              </a:ext>
            </a:extLst>
          </p:cNvPr>
          <p:cNvSpPr/>
          <p:nvPr/>
        </p:nvSpPr>
        <p:spPr>
          <a:xfrm>
            <a:off x="3635766" y="2528046"/>
            <a:ext cx="2576775" cy="13805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1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{B5F650F4-FD4D-4A6A-8664-D63E5047E460}tf11964407_win32</Template>
  <TotalTime>351</TotalTime>
  <Words>264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华文隶书</vt:lpstr>
      <vt:lpstr>ADLaM Display</vt:lpstr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R in Action R语言实战</vt:lpstr>
      <vt:lpstr>002 – 为何要使用R</vt:lpstr>
      <vt:lpstr>003 – 安装R和R Studio</vt:lpstr>
      <vt:lpstr>004 – 熟悉R语言</vt:lpstr>
      <vt:lpstr>005 – 熟悉R语言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Zhao Xiaoqi</dc:creator>
  <cp:lastModifiedBy>Zhao Xiaoqi</cp:lastModifiedBy>
  <cp:revision>8</cp:revision>
  <dcterms:created xsi:type="dcterms:W3CDTF">2023-12-17T19:00:16Z</dcterms:created>
  <dcterms:modified xsi:type="dcterms:W3CDTF">2023-12-18T18:16:47Z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bd2ff15f-6ce8-47f3-93ce-f81f88196d24_Enabled">
    <vt:lpwstr>true</vt:lpwstr>
  </property>
  <property fmtid="{D5CDD505-2E9C-101B-9397-08002B2CF9AE}" pid="5" name="MSIP_Label_bd2ff15f-6ce8-47f3-93ce-f81f88196d24_SetDate">
    <vt:lpwstr>2023-12-17T19:00:30Z</vt:lpwstr>
  </property>
  <property fmtid="{D5CDD505-2E9C-101B-9397-08002B2CF9AE}" pid="6" name="MSIP_Label_bd2ff15f-6ce8-47f3-93ce-f81f88196d24_Method">
    <vt:lpwstr>Privileged</vt:lpwstr>
  </property>
  <property fmtid="{D5CDD505-2E9C-101B-9397-08002B2CF9AE}" pid="7" name="MSIP_Label_bd2ff15f-6ce8-47f3-93ce-f81f88196d24_Name">
    <vt:lpwstr>bd2ff15f-6ce8-47f3-93ce-f81f88196d24</vt:lpwstr>
  </property>
  <property fmtid="{D5CDD505-2E9C-101B-9397-08002B2CF9AE}" pid="8" name="MSIP_Label_bd2ff15f-6ce8-47f3-93ce-f81f88196d24_SiteId">
    <vt:lpwstr>f25493ae-1c98-41d7-8a33-0be75f5fe603</vt:lpwstr>
  </property>
  <property fmtid="{D5CDD505-2E9C-101B-9397-08002B2CF9AE}" pid="9" name="MSIP_Label_bd2ff15f-6ce8-47f3-93ce-f81f88196d24_ActionId">
    <vt:lpwstr>5ef934ee-8de8-4bc8-acf2-8b08f77ce12a</vt:lpwstr>
  </property>
  <property fmtid="{D5CDD505-2E9C-101B-9397-08002B2CF9AE}" pid="10" name="MSIP_Label_bd2ff15f-6ce8-47f3-93ce-f81f88196d24_ContentBits">
    <vt:lpwstr>0</vt:lpwstr>
  </property>
</Properties>
</file>