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yasenstar/learn_r/tree/main/RinAction" TargetMode="External"/><Relationship Id="rId2" Type="http://schemas.openxmlformats.org/officeDocument/2006/relationships/hyperlink" Target="https://github.com/yasenstar/learn_r/tree/main/RinA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r/tree/main/RinAc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learn_r/tree/main/RinA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ee.com/yasenstar/learn_r/tree/main/RinAction" TargetMode="External"/><Relationship Id="rId4" Type="http://schemas.openxmlformats.org/officeDocument/2006/relationships/hyperlink" Target="https://github.com/yasenstar/learn_r/tree/main/Rin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046" y="1122363"/>
            <a:ext cx="7377953" cy="2387600"/>
          </a:xfrm>
        </p:spPr>
        <p:txBody>
          <a:bodyPr/>
          <a:lstStyle/>
          <a:p>
            <a:r>
              <a:rPr lang="en-US" dirty="0"/>
              <a:t>R in Action</a:t>
            </a:r>
            <a:br>
              <a:rPr lang="en-US" dirty="0"/>
            </a:br>
            <a:r>
              <a:rPr lang="en-US" altLang="zh-CN" dirty="0"/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602037"/>
            <a:ext cx="7844118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Robert</a:t>
            </a:r>
            <a:r>
              <a:rPr lang="zh-CN" altLang="en-US" dirty="0"/>
              <a:t> </a:t>
            </a:r>
            <a:r>
              <a:rPr lang="en-US" altLang="zh-CN" dirty="0"/>
              <a:t>I.Kabacoff</a:t>
            </a:r>
          </a:p>
          <a:p>
            <a:endParaRPr lang="en-US" dirty="0"/>
          </a:p>
          <a:p>
            <a:r>
              <a:rPr lang="en-US" dirty="0"/>
              <a:t>Learnt by Xiaoqi Zhao</a:t>
            </a:r>
          </a:p>
          <a:p>
            <a:r>
              <a:rPr lang="en-US" b="1" dirty="0"/>
              <a:t>GitHub: </a:t>
            </a:r>
            <a:r>
              <a:rPr lang="en-US" b="1" dirty="0">
                <a:hlinkClick r:id="rId2"/>
              </a:rPr>
              <a:t>https://github.com/yasenstar/learn_r/tree/main/RinAction</a:t>
            </a:r>
            <a:endParaRPr lang="en-US" b="1" dirty="0"/>
          </a:p>
          <a:p>
            <a:r>
              <a:rPr lang="en-US" altLang="zh-CN" b="1" dirty="0"/>
              <a:t>Gitee: </a:t>
            </a:r>
            <a:r>
              <a:rPr lang="en-US" altLang="zh-CN" b="1" dirty="0">
                <a:hlinkClick r:id="rId3"/>
              </a:rPr>
              <a:t>https://gitee.com/yasenstar/learn_r/tree/main/RinAction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9666-4698-8B67-96BE-5D7B6205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3" y="842682"/>
            <a:ext cx="2633080" cy="389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D6260-2AEB-3471-2FD7-DE968FDD2519}"/>
              </a:ext>
            </a:extLst>
          </p:cNvPr>
          <p:cNvSpPr txBox="1"/>
          <p:nvPr/>
        </p:nvSpPr>
        <p:spPr>
          <a:xfrm>
            <a:off x="1395413" y="5810407"/>
            <a:ext cx="535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001 – Opening </a:t>
            </a:r>
            <a:r>
              <a:rPr lang="zh-CN" altLang="en-US" sz="4000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开篇</a:t>
            </a:r>
            <a:endParaRPr lang="en-US" sz="4000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为何要使用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B4A0A7-CF42-2DC5-77D7-6CEE4E35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0" y="1459865"/>
            <a:ext cx="6528771" cy="419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75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003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安装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Studio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3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4"/>
              </a:rPr>
              <a:t>https://gitee.com/yasenstar/learn_r/tree/main/RinAction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2B37-E18E-FE2B-7AA0-2CD68EF3D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38" y="1764291"/>
            <a:ext cx="6187203" cy="370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756211" y="2617694"/>
            <a:ext cx="3200401" cy="681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AF5432-ADA3-F20C-527F-83FF4005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403868"/>
            <a:ext cx="5636470" cy="445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6D158C-A336-9ACC-B60F-BF583A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757058" cy="676656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004 – </a:t>
            </a:r>
            <a:r>
              <a:rPr lang="zh-CN" altLang="en-US" dirty="0">
                <a:latin typeface="ADLaM Display" panose="02010000000000000000" pitchFamily="2" charset="0"/>
                <a:ea typeface="华文隶书" panose="02010800040101010101" pitchFamily="2" charset="-122"/>
                <a:cs typeface="ADLaM Display" panose="02010000000000000000" pitchFamily="2" charset="0"/>
              </a:rPr>
              <a:t>熟悉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  <a:cs typeface="ADLaM Display" panose="02010000000000000000" pitchFamily="2" charset="0"/>
              </a:rPr>
              <a:t>语言</a:t>
            </a:r>
            <a:endParaRPr lang="en-US" dirty="0">
              <a:latin typeface="华文隶书" panose="02010800040101010101" pitchFamily="2" charset="-122"/>
              <a:ea typeface="华文隶书" panose="02010800040101010101" pitchFamily="2" charset="-122"/>
              <a:cs typeface="ADLaM Display" panose="02010000000000000000" pitchFamily="2" charset="0"/>
            </a:endParaRPr>
          </a:p>
        </p:txBody>
      </p:sp>
      <p:pic>
        <p:nvPicPr>
          <p:cNvPr id="8" name="Picture Placeholder 7" descr="A book with a person in a garment">
            <a:extLst>
              <a:ext uri="{FF2B5EF4-FFF2-40B4-BE49-F238E27FC236}">
                <a16:creationId xmlns:a16="http://schemas.microsoft.com/office/drawing/2014/main" id="{C4D2B98E-D572-5662-DAB2-40004D66E9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35" r="1435"/>
          <a:stretch>
            <a:fillRect/>
          </a:stretch>
        </p:blipFill>
        <p:spPr>
          <a:xfrm>
            <a:off x="7492198" y="1145663"/>
            <a:ext cx="3320846" cy="4566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A818C4-1101-E1E8-805D-62EC0F0A1044}"/>
              </a:ext>
            </a:extLst>
          </p:cNvPr>
          <p:cNvSpPr txBox="1">
            <a:spLocks/>
          </p:cNvSpPr>
          <p:nvPr/>
        </p:nvSpPr>
        <p:spPr>
          <a:xfrm>
            <a:off x="7837390" y="267855"/>
            <a:ext cx="2630463" cy="877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 in Action</a:t>
            </a:r>
            <a:br>
              <a:rPr lang="en-US" sz="2800" dirty="0"/>
            </a:br>
            <a:r>
              <a:rPr lang="en-US" altLang="zh-CN" sz="2800" dirty="0"/>
              <a:t>R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语言实战</a:t>
            </a:r>
            <a:endParaRPr 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8458E-6ABA-9300-EBF8-9DD444BC99A2}"/>
              </a:ext>
            </a:extLst>
          </p:cNvPr>
          <p:cNvSpPr txBox="1"/>
          <p:nvPr/>
        </p:nvSpPr>
        <p:spPr>
          <a:xfrm>
            <a:off x="942109" y="5836954"/>
            <a:ext cx="10510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GitHub: </a:t>
            </a:r>
            <a:r>
              <a:rPr lang="en-US" sz="2800" b="1" dirty="0">
                <a:hlinkClick r:id="rId4"/>
              </a:rPr>
              <a:t>https://github.com/yasenstar/learn_r/tree/main/RinAction</a:t>
            </a:r>
            <a:endParaRPr lang="en-US" sz="2800" b="1" dirty="0"/>
          </a:p>
          <a:p>
            <a:r>
              <a:rPr lang="en-US" altLang="zh-CN" sz="2800" b="1" dirty="0"/>
              <a:t>Gitee: </a:t>
            </a:r>
            <a:r>
              <a:rPr lang="en-US" altLang="zh-CN" sz="2800" b="1" dirty="0">
                <a:hlinkClick r:id="rId5"/>
              </a:rPr>
              <a:t>https://gitee.com/yasenstar/learn_r/tree/main/RinAction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33289-810E-5DD8-4F44-4DC7D2B50342}"/>
              </a:ext>
            </a:extLst>
          </p:cNvPr>
          <p:cNvSpPr/>
          <p:nvPr/>
        </p:nvSpPr>
        <p:spPr>
          <a:xfrm>
            <a:off x="3635766" y="2528046"/>
            <a:ext cx="2576775" cy="1380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0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345</TotalTime>
  <Words>214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华文隶书</vt:lpstr>
      <vt:lpstr>ADLaM Display</vt:lpstr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 in Action R语言实战</vt:lpstr>
      <vt:lpstr>002 – 为何要使用R</vt:lpstr>
      <vt:lpstr>003 – 安装R和R Studio</vt:lpstr>
      <vt:lpstr>004 – 熟悉R语言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7</cp:revision>
  <dcterms:created xsi:type="dcterms:W3CDTF">2023-12-17T19:00:16Z</dcterms:created>
  <dcterms:modified xsi:type="dcterms:W3CDTF">2023-12-18T00:45:51Z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2023-12-17T19:00:30Z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5ef934ee-8de8-4bc8-acf2-8b08f77ce12a</vt:lpwstr>
  </property>
  <property fmtid="{D5CDD505-2E9C-101B-9397-08002B2CF9AE}" pid="10" name="MSIP_Label_bd2ff15f-6ce8-47f3-93ce-f81f88196d24_ContentBits">
    <vt:lpwstr>0</vt:lpwstr>
  </property>
</Properties>
</file>