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104" d="100"/>
          <a:sy n="104" d="100"/>
        </p:scale>
        <p:origin x="126" y="16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12/17/2023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yasenstar/learn_r/tree/main/RinAction" TargetMode="External"/><Relationship Id="rId2" Type="http://schemas.openxmlformats.org/officeDocument/2006/relationships/hyperlink" Target="https://github.com/yasenstar/learn_r/tree/main/RinAc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yasenstar/learn_r/tree/main/Rin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0046" y="1122363"/>
            <a:ext cx="7377953" cy="2387600"/>
          </a:xfrm>
        </p:spPr>
        <p:txBody>
          <a:bodyPr/>
          <a:lstStyle/>
          <a:p>
            <a:r>
              <a:rPr lang="en-US" dirty="0"/>
              <a:t>R in Action</a:t>
            </a:r>
            <a:br>
              <a:rPr lang="en-US" dirty="0"/>
            </a:br>
            <a:r>
              <a:rPr lang="en-US" altLang="zh-CN" dirty="0"/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3882" y="3602037"/>
            <a:ext cx="7844118" cy="213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zh-CN" altLang="en-US" dirty="0"/>
              <a:t> </a:t>
            </a:r>
            <a:r>
              <a:rPr lang="en-US" altLang="zh-CN" dirty="0"/>
              <a:t>Edition,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Robert</a:t>
            </a:r>
            <a:r>
              <a:rPr lang="zh-CN" altLang="en-US" dirty="0"/>
              <a:t> </a:t>
            </a:r>
            <a:r>
              <a:rPr lang="en-US" altLang="zh-CN" dirty="0" err="1"/>
              <a:t>I.Kabacoff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Learnt by Xiaoqi Zhao</a:t>
            </a:r>
          </a:p>
          <a:p>
            <a:r>
              <a:rPr lang="en-US" b="1" dirty="0"/>
              <a:t>GitHub: </a:t>
            </a:r>
            <a:r>
              <a:rPr lang="en-US" b="1" dirty="0">
                <a:hlinkClick r:id="rId2"/>
              </a:rPr>
              <a:t>https://github.com/yasenstar/learn_r/tree/main/RinAction</a:t>
            </a:r>
            <a:endParaRPr lang="en-US" b="1" dirty="0"/>
          </a:p>
          <a:p>
            <a:r>
              <a:rPr lang="en-US" altLang="zh-CN" b="1" dirty="0"/>
              <a:t>Gitee: </a:t>
            </a:r>
            <a:r>
              <a:rPr lang="en-US" altLang="zh-CN" b="1" dirty="0">
                <a:hlinkClick r:id="rId3"/>
              </a:rPr>
              <a:t>https://gitee.com/yasenstar/learn_r/tree/main/RinAction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9666-4698-8B67-96BE-5D7B6205A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3" y="842682"/>
            <a:ext cx="2633080" cy="389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AD6260-2AEB-3471-2FD7-DE968FDD2519}"/>
              </a:ext>
            </a:extLst>
          </p:cNvPr>
          <p:cNvSpPr txBox="1"/>
          <p:nvPr/>
        </p:nvSpPr>
        <p:spPr>
          <a:xfrm>
            <a:off x="1395413" y="5810407"/>
            <a:ext cx="5355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001 – Opening 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开篇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002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为何要使用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B4A0A7-CF42-2DC5-77D7-6CEE4E35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0" y="1459865"/>
            <a:ext cx="6528771" cy="4192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738340"/>
            <a:ext cx="10510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GitHub: </a:t>
            </a:r>
            <a:r>
              <a:rPr lang="en-US" sz="3200" b="1" dirty="0">
                <a:hlinkClick r:id="rId4"/>
              </a:rPr>
              <a:t>https://github.com/yasenstar/learn_r/tree/main/RinAction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4757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114</TotalTime>
  <Words>93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华文隶书</vt:lpstr>
      <vt:lpstr>ADLaM Display</vt:lpstr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R in Action R语言实战</vt:lpstr>
      <vt:lpstr>002 – 为何要使用R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5</cp:revision>
  <dcterms:created xsi:type="dcterms:W3CDTF">2023-12-17T19:00:16Z</dcterms:created>
  <dcterms:modified xsi:type="dcterms:W3CDTF">2023-12-17T20:55:15Z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2023-12-17T19:00:30Z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5ef934ee-8de8-4bc8-acf2-8b08f77ce12a</vt:lpwstr>
  </property>
  <property fmtid="{D5CDD505-2E9C-101B-9397-08002B2CF9AE}" pid="10" name="MSIP_Label_bd2ff15f-6ce8-47f3-93ce-f81f88196d24_ContentBits">
    <vt:lpwstr>0</vt:lpwstr>
  </property>
</Properties>
</file>