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ee.com/yasenstar/learn_r/tree/main/Rin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gitee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007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数据集概念，标量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/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向量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CBBDE-2BA4-B9A5-341E-3C5E071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56" y="2160900"/>
            <a:ext cx="5092770" cy="36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692613" y="66939"/>
            <a:ext cx="1148678" cy="1579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1687602" y="372638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3027525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2.2.2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矩阵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63C65-915B-F64B-603F-F7FC86B5D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901" y="1317163"/>
            <a:ext cx="7321752" cy="4268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2371524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008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5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2047</TotalTime>
  <Words>443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  <vt:lpstr>007  2. 创建数据集</vt:lpstr>
      <vt:lpstr>008  2. 创建数据集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15</cp:revision>
  <dcterms:created xsi:type="dcterms:W3CDTF">2023-12-17T19:00:16Z</dcterms:created>
  <dcterms:modified xsi:type="dcterms:W3CDTF">2023-12-19T22:32:50Z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