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01" d="100"/>
          <a:sy n="101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Children Friends 16x9</vt:lpstr>
      <vt:lpstr>Scratch for Kids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1</cp:revision>
  <dcterms:created xsi:type="dcterms:W3CDTF">2024-03-24T16:54:42Z</dcterms:created>
  <dcterms:modified xsi:type="dcterms:W3CDTF">2024-03-24T16:57:19Z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