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07" d="100"/>
          <a:sy n="107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008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(3) Tell Your Super Story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2BA5B-FC8B-D40F-C1E8-79E408EEC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02" y="851076"/>
            <a:ext cx="7200800" cy="3311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3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267ACD-5845-C66D-A957-91A56C16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958771"/>
            <a:ext cx="7867885" cy="3118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009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Create a Great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7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231DFF-CEEA-2B29-70F8-4D2B6EB7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8" y="844318"/>
            <a:ext cx="7113024" cy="3232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Add Code to Animate the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29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AC93E1-CFBF-5CFE-5AD9-BF8FD9E3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6" y="821705"/>
            <a:ext cx="7176120" cy="338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I Want a Wild Hippogriff!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75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509263-5B39-E52C-55E1-6A0833D5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5" y="828776"/>
            <a:ext cx="6595484" cy="310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900" dirty="0">
                <a:latin typeface="Aptos Black" panose="020F0502020204030204" pitchFamily="34" charset="0"/>
              </a:rPr>
              <a:t>(4) Adding Code for the Hippogriff’s Whinny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60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3B76-3904-6CC1-DF12-3BA4859C5167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80" y="44788"/>
            <a:ext cx="1693755" cy="208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D02-62D0-6003-80A0-EB3C38FACFE1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76" y="90189"/>
            <a:ext cx="1494418" cy="184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 – Flapping Bat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39265-1A18-10AE-2B1C-805768580D3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4A1BF-96E5-B508-DA91-CDF13EA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5" y="2398267"/>
            <a:ext cx="5499784" cy="281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03" y="53754"/>
            <a:ext cx="1544027" cy="1903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Bring Game to Life with Code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1EEC2-33E2-75F8-0F79-5335DD1026B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1D70BF-200A-FFA9-6ACE-8AD8119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6" y="1016024"/>
            <a:ext cx="7753325" cy="306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(4) Add Collision to Your Game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C3C98-6D22-FF8E-9134-F27CD8B87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9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(5) Adjust Pipe Size and Location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23F6E-8BBA-9409-FC90-00C86EB5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52500"/>
            <a:ext cx="7573436" cy="319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F72D5-DE3A-AEFC-6A4D-E7760BCF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18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006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(1) Modify Sprites from the Library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AF5A7-B891-8170-D818-F8EAB3670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1" y="883308"/>
            <a:ext cx="7896200" cy="327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007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(2) Modify Scratch Characters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3AE08-E640-A641-A82B-1F4283294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41" y="879158"/>
            <a:ext cx="6456040" cy="321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7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4766</TotalTime>
  <Words>470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ADLaM Display</vt:lpstr>
      <vt:lpstr>Aptos Black</vt:lpstr>
      <vt:lpstr>Arial</vt:lpstr>
      <vt:lpstr>Bauhaus 93</vt:lpstr>
      <vt:lpstr>Times New Roman</vt:lpstr>
      <vt:lpstr>Children Friends 16x9</vt:lpstr>
      <vt:lpstr>Scratch for Kids</vt:lpstr>
      <vt:lpstr>Scratch for Kids</vt:lpstr>
      <vt:lpstr>Scratch for Kids – Part 1</vt:lpstr>
      <vt:lpstr>Scratch for Kids – Part 1</vt:lpstr>
      <vt:lpstr>Scratch for Kids – Part 1</vt:lpstr>
      <vt:lpstr>Scratch for Kids – Part 1</vt:lpstr>
      <vt:lpstr>Scratch for Kids – Part 1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22</cp:revision>
  <dcterms:created xsi:type="dcterms:W3CDTF">2024-03-24T16:54:42Z</dcterms:created>
  <dcterms:modified xsi:type="dcterms:W3CDTF">2024-03-31T18:39:41Z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