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008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(3) Tell Your Super Story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2BA5B-FC8B-D40F-C1E8-79E408E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02" y="851076"/>
            <a:ext cx="7200800" cy="331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3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267ACD-5845-C66D-A957-91A56C16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958771"/>
            <a:ext cx="7867885" cy="311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009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Create a Great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94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231DFF-CEEA-2B29-70F8-4D2B6EB7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844318"/>
            <a:ext cx="7113024" cy="323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Add Code to Animate the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95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C93E1-CFBF-5CFE-5AD9-BF8FD9E3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6" y="821705"/>
            <a:ext cx="7176120" cy="338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I Want a Wild Hippogriff!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756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09263-5B39-E52C-55E1-6A0833D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" y="828776"/>
            <a:ext cx="6595484" cy="310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900" b="1" dirty="0">
                <a:latin typeface="Aptos Black" panose="020F0502020204030204" pitchFamily="34" charset="0"/>
              </a:rPr>
              <a:t>(3) I Want a Wild Hippogriff!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for the Hippogriff’s Whinny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006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(1) Modify Sprites from the Library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AF5A7-B891-8170-D818-F8EAB3670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1" y="883308"/>
            <a:ext cx="7896200" cy="327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007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(2) Modify Scratch Characters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AE08-E640-A641-A82B-1F428329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1" y="879158"/>
            <a:ext cx="6456040" cy="321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4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4726</TotalTime>
  <Words>479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21</cp:revision>
  <dcterms:created xsi:type="dcterms:W3CDTF">2024-03-24T16:54:42Z</dcterms:created>
  <dcterms:modified xsi:type="dcterms:W3CDTF">2024-03-28T17:48:13Z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